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1" r:id="rId3"/>
    <p:sldId id="274" r:id="rId4"/>
    <p:sldId id="257" r:id="rId5"/>
    <p:sldId id="266" r:id="rId6"/>
    <p:sldId id="268" r:id="rId7"/>
    <p:sldId id="267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69" r:id="rId20"/>
    <p:sldId id="270" r:id="rId21"/>
    <p:sldId id="271" r:id="rId22"/>
    <p:sldId id="272" r:id="rId23"/>
    <p:sldId id="273" r:id="rId24"/>
    <p:sldId id="258" r:id="rId25"/>
    <p:sldId id="259" r:id="rId26"/>
    <p:sldId id="260" r:id="rId27"/>
    <p:sldId id="261" r:id="rId28"/>
    <p:sldId id="263" r:id="rId29"/>
    <p:sldId id="264" r:id="rId30"/>
    <p:sldId id="26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7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1AF"/>
    <a:srgbClr val="5EA6AE"/>
    <a:srgbClr val="68A496"/>
    <a:srgbClr val="69A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0"/>
  </p:normalViewPr>
  <p:slideViewPr>
    <p:cSldViewPr snapToGrid="0" snapToObjects="1" showGuides="1">
      <p:cViewPr varScale="1">
        <p:scale>
          <a:sx n="68" d="100"/>
          <a:sy n="68" d="100"/>
        </p:scale>
        <p:origin x="1446" y="72"/>
      </p:cViewPr>
      <p:guideLst>
        <p:guide orient="horz" pos="2160"/>
        <p:guide pos="2673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91AB59-8162-4135-BAAB-5AB81DC93F0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EF464E-2C98-49B7-9DE0-FD52A825E7A1}">
      <dgm:prSet/>
      <dgm:spPr>
        <a:solidFill>
          <a:srgbClr val="69A387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b="1" dirty="0"/>
            <a:t>European Soccer Database</a:t>
          </a:r>
          <a:endParaRPr lang="en-US" dirty="0"/>
        </a:p>
      </dgm:t>
    </dgm:pt>
    <dgm:pt modelId="{91EF977E-6FC7-4F77-900B-9B93CDDB1CA3}" type="parTrans" cxnId="{2FF0995A-CBCE-4690-B5E8-E44FC5F388D7}">
      <dgm:prSet/>
      <dgm:spPr/>
      <dgm:t>
        <a:bodyPr/>
        <a:lstStyle/>
        <a:p>
          <a:endParaRPr lang="en-US"/>
        </a:p>
      </dgm:t>
    </dgm:pt>
    <dgm:pt modelId="{9DB3B261-3F39-40E7-B193-549179B60109}" type="sibTrans" cxnId="{2FF0995A-CBCE-4690-B5E8-E44FC5F388D7}">
      <dgm:prSet/>
      <dgm:spPr/>
      <dgm:t>
        <a:bodyPr/>
        <a:lstStyle/>
        <a:p>
          <a:endParaRPr lang="en-US"/>
        </a:p>
      </dgm:t>
    </dgm:pt>
    <dgm:pt modelId="{73CBB297-0283-4169-8E5A-74FE764A3023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/>
            <a:t>25k+ matches, players &amp; teams attributes for European Professional Football</a:t>
          </a:r>
        </a:p>
      </dgm:t>
    </dgm:pt>
    <dgm:pt modelId="{AAD24220-F29C-4ADC-A989-6722BB8A8B20}" type="parTrans" cxnId="{E250834C-2339-44AF-AD48-F9D4DD096ED9}">
      <dgm:prSet/>
      <dgm:spPr/>
      <dgm:t>
        <a:bodyPr/>
        <a:lstStyle/>
        <a:p>
          <a:endParaRPr lang="en-US"/>
        </a:p>
      </dgm:t>
    </dgm:pt>
    <dgm:pt modelId="{E274D610-8487-4994-8CEC-883134DB8D22}" type="sibTrans" cxnId="{E250834C-2339-44AF-AD48-F9D4DD096ED9}">
      <dgm:prSet/>
      <dgm:spPr/>
      <dgm:t>
        <a:bodyPr/>
        <a:lstStyle/>
        <a:p>
          <a:endParaRPr lang="en-US"/>
        </a:p>
      </dgm:t>
    </dgm:pt>
    <dgm:pt modelId="{952FD477-449A-4F81-8CE8-E70BBDBC10FC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/>
            <a:t>Inside the Database:</a:t>
          </a:r>
        </a:p>
      </dgm:t>
    </dgm:pt>
    <dgm:pt modelId="{54151A32-48AF-4AD6-978E-2481B80A873D}" type="parTrans" cxnId="{25D66E60-0D25-4886-9E52-86BF5B268277}">
      <dgm:prSet/>
      <dgm:spPr/>
      <dgm:t>
        <a:bodyPr/>
        <a:lstStyle/>
        <a:p>
          <a:endParaRPr lang="en-US"/>
        </a:p>
      </dgm:t>
    </dgm:pt>
    <dgm:pt modelId="{74FB4F34-433A-41A3-8AE7-59122456CFD7}" type="sibTrans" cxnId="{25D66E60-0D25-4886-9E52-86BF5B268277}">
      <dgm:prSet/>
      <dgm:spPr/>
      <dgm:t>
        <a:bodyPr/>
        <a:lstStyle/>
        <a:p>
          <a:endParaRPr lang="en-US"/>
        </a:p>
      </dgm:t>
    </dgm:pt>
    <dgm:pt modelId="{4A85A64E-27CB-4918-A47A-DA966499DEAE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Match (including Betting odds)</a:t>
          </a:r>
        </a:p>
      </dgm:t>
    </dgm:pt>
    <dgm:pt modelId="{56539CE2-E612-48B7-9B9D-E1517AAC9528}" type="parTrans" cxnId="{DE0DC614-08AF-408C-8D53-093F3B3C2B95}">
      <dgm:prSet/>
      <dgm:spPr/>
      <dgm:t>
        <a:bodyPr/>
        <a:lstStyle/>
        <a:p>
          <a:endParaRPr lang="en-US"/>
        </a:p>
      </dgm:t>
    </dgm:pt>
    <dgm:pt modelId="{BC26242E-9067-4721-8A50-84B6FD5B824F}" type="sibTrans" cxnId="{DE0DC614-08AF-408C-8D53-093F3B3C2B95}">
      <dgm:prSet/>
      <dgm:spPr/>
      <dgm:t>
        <a:bodyPr/>
        <a:lstStyle/>
        <a:p>
          <a:endParaRPr lang="en-US"/>
        </a:p>
      </dgm:t>
    </dgm:pt>
    <dgm:pt modelId="{0B19AB88-97F9-4B22-8A4B-2B3EF60579F6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League</a:t>
          </a:r>
        </a:p>
      </dgm:t>
    </dgm:pt>
    <dgm:pt modelId="{947DA924-9DB1-4F0B-95C6-695030AAE67B}" type="sibTrans" cxnId="{B2473F60-9474-4299-A2B9-2BF13636DF25}">
      <dgm:prSet/>
      <dgm:spPr/>
      <dgm:t>
        <a:bodyPr/>
        <a:lstStyle/>
        <a:p>
          <a:endParaRPr lang="en-US"/>
        </a:p>
      </dgm:t>
    </dgm:pt>
    <dgm:pt modelId="{55A8A18F-4D35-4948-AA73-1DC653A34496}" type="parTrans" cxnId="{B2473F60-9474-4299-A2B9-2BF13636DF25}">
      <dgm:prSet/>
      <dgm:spPr/>
      <dgm:t>
        <a:bodyPr/>
        <a:lstStyle/>
        <a:p>
          <a:endParaRPr lang="en-US"/>
        </a:p>
      </dgm:t>
    </dgm:pt>
    <dgm:pt modelId="{43C010C2-8B2F-4533-8DF1-1E6620FCB706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Country</a:t>
          </a:r>
        </a:p>
      </dgm:t>
    </dgm:pt>
    <dgm:pt modelId="{ECDC0480-80FB-492D-B512-80F0DA2417B5}" type="sibTrans" cxnId="{F3AE63EE-933D-46BE-95B4-736D558590F7}">
      <dgm:prSet/>
      <dgm:spPr/>
      <dgm:t>
        <a:bodyPr/>
        <a:lstStyle/>
        <a:p>
          <a:endParaRPr lang="en-US"/>
        </a:p>
      </dgm:t>
    </dgm:pt>
    <dgm:pt modelId="{BEBFC8A8-61BA-455B-8A29-A99C68666BD3}" type="parTrans" cxnId="{F3AE63EE-933D-46BE-95B4-736D558590F7}">
      <dgm:prSet/>
      <dgm:spPr/>
      <dgm:t>
        <a:bodyPr/>
        <a:lstStyle/>
        <a:p>
          <a:endParaRPr lang="en-US"/>
        </a:p>
      </dgm:t>
    </dgm:pt>
    <dgm:pt modelId="{33040DDE-4B39-4E49-8FC3-CF31515EE0C7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Player</a:t>
          </a:r>
        </a:p>
      </dgm:t>
    </dgm:pt>
    <dgm:pt modelId="{911F87F8-A268-4726-BE81-145C39E4960B}" type="sibTrans" cxnId="{EF75EB4F-C21A-44E8-AEF6-F91108415649}">
      <dgm:prSet/>
      <dgm:spPr/>
      <dgm:t>
        <a:bodyPr/>
        <a:lstStyle/>
        <a:p>
          <a:endParaRPr lang="en-US"/>
        </a:p>
      </dgm:t>
    </dgm:pt>
    <dgm:pt modelId="{549483C3-5D27-4AC9-A12D-E04B2F36C812}" type="parTrans" cxnId="{EF75EB4F-C21A-44E8-AEF6-F91108415649}">
      <dgm:prSet/>
      <dgm:spPr/>
      <dgm:t>
        <a:bodyPr/>
        <a:lstStyle/>
        <a:p>
          <a:endParaRPr lang="en-US"/>
        </a:p>
      </dgm:t>
    </dgm:pt>
    <dgm:pt modelId="{DB6CDBCE-7229-4A82-816B-0F11501FC89D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Team</a:t>
          </a:r>
        </a:p>
      </dgm:t>
    </dgm:pt>
    <dgm:pt modelId="{A3120E43-6498-4CB7-B8C7-8B9BB22B3CE1}" type="sibTrans" cxnId="{3F5E3DB3-3184-421B-BDF6-653771502248}">
      <dgm:prSet/>
      <dgm:spPr/>
      <dgm:t>
        <a:bodyPr/>
        <a:lstStyle/>
        <a:p>
          <a:endParaRPr lang="en-US"/>
        </a:p>
      </dgm:t>
    </dgm:pt>
    <dgm:pt modelId="{2C23792D-BE75-43C9-9945-D986EE2BCB5E}" type="parTrans" cxnId="{3F5E3DB3-3184-421B-BDF6-653771502248}">
      <dgm:prSet/>
      <dgm:spPr/>
      <dgm:t>
        <a:bodyPr/>
        <a:lstStyle/>
        <a:p>
          <a:endParaRPr lang="en-US"/>
        </a:p>
      </dgm:t>
    </dgm:pt>
    <dgm:pt modelId="{C8E1811C-C131-4F76-AD36-B81DDC62B304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/>
            <a:t>Attributes of Players and Teams</a:t>
          </a:r>
        </a:p>
      </dgm:t>
    </dgm:pt>
    <dgm:pt modelId="{33FBE985-8FF0-415E-A22B-75B8F3455308}" type="sibTrans" cxnId="{6552EEC8-5496-4FAC-B170-438F462F43C3}">
      <dgm:prSet/>
      <dgm:spPr/>
      <dgm:t>
        <a:bodyPr/>
        <a:lstStyle/>
        <a:p>
          <a:endParaRPr lang="en-US"/>
        </a:p>
      </dgm:t>
    </dgm:pt>
    <dgm:pt modelId="{CD65F7C1-357B-40D5-8C48-9654E645CFDB}" type="parTrans" cxnId="{6552EEC8-5496-4FAC-B170-438F462F43C3}">
      <dgm:prSet/>
      <dgm:spPr/>
      <dgm:t>
        <a:bodyPr/>
        <a:lstStyle/>
        <a:p>
          <a:endParaRPr lang="en-US"/>
        </a:p>
      </dgm:t>
    </dgm:pt>
    <dgm:pt modelId="{9DEDC93E-2B50-42F6-9A9E-520E67730791}" type="pres">
      <dgm:prSet presAssocID="{0891AB59-8162-4135-BAAB-5AB81DC93F0E}" presName="linearFlow" presStyleCnt="0">
        <dgm:presLayoutVars>
          <dgm:dir/>
          <dgm:animLvl val="lvl"/>
          <dgm:resizeHandles val="exact"/>
        </dgm:presLayoutVars>
      </dgm:prSet>
      <dgm:spPr/>
    </dgm:pt>
    <dgm:pt modelId="{1DAE265D-DB98-48F3-A5C5-247068F0ACBF}" type="pres">
      <dgm:prSet presAssocID="{CFEF464E-2C98-49B7-9DE0-FD52A825E7A1}" presName="composite" presStyleCnt="0"/>
      <dgm:spPr/>
    </dgm:pt>
    <dgm:pt modelId="{9E3D270F-9202-486A-877E-28C0AAE43C31}" type="pres">
      <dgm:prSet presAssocID="{CFEF464E-2C98-49B7-9DE0-FD52A825E7A1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119C70E5-E50E-4F28-B9FD-DABC4A7F4272}" type="pres">
      <dgm:prSet presAssocID="{CFEF464E-2C98-49B7-9DE0-FD52A825E7A1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02D6F57F-88E6-4A09-BE59-85CC6A4611DE}" type="presOf" srcId="{4A85A64E-27CB-4918-A47A-DA966499DEAE}" destId="{119C70E5-E50E-4F28-B9FD-DABC4A7F4272}" srcOrd="0" destOrd="2" presId="urn:microsoft.com/office/officeart/2005/8/layout/chevron2"/>
    <dgm:cxn modelId="{07B14875-8358-449F-AAF6-F918C29A421A}" type="presOf" srcId="{0891AB59-8162-4135-BAAB-5AB81DC93F0E}" destId="{9DEDC93E-2B50-42F6-9A9E-520E67730791}" srcOrd="0" destOrd="0" presId="urn:microsoft.com/office/officeart/2005/8/layout/chevron2"/>
    <dgm:cxn modelId="{22C0B939-8190-464F-9CE6-F5F771B88A1E}" type="presOf" srcId="{C8E1811C-C131-4F76-AD36-B81DDC62B304}" destId="{119C70E5-E50E-4F28-B9FD-DABC4A7F4272}" srcOrd="0" destOrd="7" presId="urn:microsoft.com/office/officeart/2005/8/layout/chevron2"/>
    <dgm:cxn modelId="{2FF0995A-CBCE-4690-B5E8-E44FC5F388D7}" srcId="{0891AB59-8162-4135-BAAB-5AB81DC93F0E}" destId="{CFEF464E-2C98-49B7-9DE0-FD52A825E7A1}" srcOrd="0" destOrd="0" parTransId="{91EF977E-6FC7-4F77-900B-9B93CDDB1CA3}" sibTransId="{9DB3B261-3F39-40E7-B193-549179B60109}"/>
    <dgm:cxn modelId="{E886A005-A011-43CF-930F-019E19819E7F}" type="presOf" srcId="{0B19AB88-97F9-4B22-8A4B-2B3EF60579F6}" destId="{119C70E5-E50E-4F28-B9FD-DABC4A7F4272}" srcOrd="0" destOrd="3" presId="urn:microsoft.com/office/officeart/2005/8/layout/chevron2"/>
    <dgm:cxn modelId="{F73724F9-7E27-469F-B307-E8DAD1E44548}" type="presOf" srcId="{43C010C2-8B2F-4533-8DF1-1E6620FCB706}" destId="{119C70E5-E50E-4F28-B9FD-DABC4A7F4272}" srcOrd="0" destOrd="4" presId="urn:microsoft.com/office/officeart/2005/8/layout/chevron2"/>
    <dgm:cxn modelId="{3F5E3DB3-3184-421B-BDF6-653771502248}" srcId="{952FD477-449A-4F81-8CE8-E70BBDBC10FC}" destId="{DB6CDBCE-7229-4A82-816B-0F11501FC89D}" srcOrd="4" destOrd="0" parTransId="{2C23792D-BE75-43C9-9945-D986EE2BCB5E}" sibTransId="{A3120E43-6498-4CB7-B8C7-8B9BB22B3CE1}"/>
    <dgm:cxn modelId="{4CD6B290-F0A2-40B5-9AE6-D42DB38214EF}" type="presOf" srcId="{952FD477-449A-4F81-8CE8-E70BBDBC10FC}" destId="{119C70E5-E50E-4F28-B9FD-DABC4A7F4272}" srcOrd="0" destOrd="1" presId="urn:microsoft.com/office/officeart/2005/8/layout/chevron2"/>
    <dgm:cxn modelId="{6552EEC8-5496-4FAC-B170-438F462F43C3}" srcId="{952FD477-449A-4F81-8CE8-E70BBDBC10FC}" destId="{C8E1811C-C131-4F76-AD36-B81DDC62B304}" srcOrd="5" destOrd="0" parTransId="{CD65F7C1-357B-40D5-8C48-9654E645CFDB}" sibTransId="{33FBE985-8FF0-415E-A22B-75B8F3455308}"/>
    <dgm:cxn modelId="{25D66E60-0D25-4886-9E52-86BF5B268277}" srcId="{CFEF464E-2C98-49B7-9DE0-FD52A825E7A1}" destId="{952FD477-449A-4F81-8CE8-E70BBDBC10FC}" srcOrd="1" destOrd="0" parTransId="{54151A32-48AF-4AD6-978E-2481B80A873D}" sibTransId="{74FB4F34-433A-41A3-8AE7-59122456CFD7}"/>
    <dgm:cxn modelId="{B2473F60-9474-4299-A2B9-2BF13636DF25}" srcId="{952FD477-449A-4F81-8CE8-E70BBDBC10FC}" destId="{0B19AB88-97F9-4B22-8A4B-2B3EF60579F6}" srcOrd="1" destOrd="0" parTransId="{55A8A18F-4D35-4948-AA73-1DC653A34496}" sibTransId="{947DA924-9DB1-4F0B-95C6-695030AAE67B}"/>
    <dgm:cxn modelId="{A434D5D2-5E57-4D92-B81E-9CF0E74335EA}" type="presOf" srcId="{73CBB297-0283-4169-8E5A-74FE764A3023}" destId="{119C70E5-E50E-4F28-B9FD-DABC4A7F4272}" srcOrd="0" destOrd="0" presId="urn:microsoft.com/office/officeart/2005/8/layout/chevron2"/>
    <dgm:cxn modelId="{D495CA13-66A3-451F-8B79-0A5E593C5D51}" type="presOf" srcId="{CFEF464E-2C98-49B7-9DE0-FD52A825E7A1}" destId="{9E3D270F-9202-486A-877E-28C0AAE43C31}" srcOrd="0" destOrd="0" presId="urn:microsoft.com/office/officeart/2005/8/layout/chevron2"/>
    <dgm:cxn modelId="{F3AE63EE-933D-46BE-95B4-736D558590F7}" srcId="{952FD477-449A-4F81-8CE8-E70BBDBC10FC}" destId="{43C010C2-8B2F-4533-8DF1-1E6620FCB706}" srcOrd="2" destOrd="0" parTransId="{BEBFC8A8-61BA-455B-8A29-A99C68666BD3}" sibTransId="{ECDC0480-80FB-492D-B512-80F0DA2417B5}"/>
    <dgm:cxn modelId="{3FEF2FF3-AE57-4DA9-8124-9A9E46427244}" type="presOf" srcId="{33040DDE-4B39-4E49-8FC3-CF31515EE0C7}" destId="{119C70E5-E50E-4F28-B9FD-DABC4A7F4272}" srcOrd="0" destOrd="5" presId="urn:microsoft.com/office/officeart/2005/8/layout/chevron2"/>
    <dgm:cxn modelId="{DE0DC614-08AF-408C-8D53-093F3B3C2B95}" srcId="{952FD477-449A-4F81-8CE8-E70BBDBC10FC}" destId="{4A85A64E-27CB-4918-A47A-DA966499DEAE}" srcOrd="0" destOrd="0" parTransId="{56539CE2-E612-48B7-9B9D-E1517AAC9528}" sibTransId="{BC26242E-9067-4721-8A50-84B6FD5B824F}"/>
    <dgm:cxn modelId="{E250834C-2339-44AF-AD48-F9D4DD096ED9}" srcId="{CFEF464E-2C98-49B7-9DE0-FD52A825E7A1}" destId="{73CBB297-0283-4169-8E5A-74FE764A3023}" srcOrd="0" destOrd="0" parTransId="{AAD24220-F29C-4ADC-A989-6722BB8A8B20}" sibTransId="{E274D610-8487-4994-8CEC-883134DB8D22}"/>
    <dgm:cxn modelId="{EF75EB4F-C21A-44E8-AEF6-F91108415649}" srcId="{952FD477-449A-4F81-8CE8-E70BBDBC10FC}" destId="{33040DDE-4B39-4E49-8FC3-CF31515EE0C7}" srcOrd="3" destOrd="0" parTransId="{549483C3-5D27-4AC9-A12D-E04B2F36C812}" sibTransId="{911F87F8-A268-4726-BE81-145C39E4960B}"/>
    <dgm:cxn modelId="{3D19BB2E-E816-4A2A-944C-B2E22E784B09}" type="presOf" srcId="{DB6CDBCE-7229-4A82-816B-0F11501FC89D}" destId="{119C70E5-E50E-4F28-B9FD-DABC4A7F4272}" srcOrd="0" destOrd="6" presId="urn:microsoft.com/office/officeart/2005/8/layout/chevron2"/>
    <dgm:cxn modelId="{BEB605DE-4881-469C-931D-228EF7CEEC4A}" type="presParOf" srcId="{9DEDC93E-2B50-42F6-9A9E-520E67730791}" destId="{1DAE265D-DB98-48F3-A5C5-247068F0ACBF}" srcOrd="0" destOrd="0" presId="urn:microsoft.com/office/officeart/2005/8/layout/chevron2"/>
    <dgm:cxn modelId="{8C5468AE-F1A4-4984-8986-8166C6D4A05F}" type="presParOf" srcId="{1DAE265D-DB98-48F3-A5C5-247068F0ACBF}" destId="{9E3D270F-9202-486A-877E-28C0AAE43C31}" srcOrd="0" destOrd="0" presId="urn:microsoft.com/office/officeart/2005/8/layout/chevron2"/>
    <dgm:cxn modelId="{748054C1-123E-41F1-800D-097B2E8B9CDC}" type="presParOf" srcId="{1DAE265D-DB98-48F3-A5C5-247068F0ACBF}" destId="{119C70E5-E50E-4F28-B9FD-DABC4A7F42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494717-E1A3-4180-B033-5A2E5F0C9CD4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8768F5-F5C8-4AEC-8BFD-BF9165D38593}">
      <dgm:prSet/>
      <dgm:spPr/>
      <dgm:t>
        <a:bodyPr/>
        <a:lstStyle/>
        <a:p>
          <a:r>
            <a:rPr lang="en-US" dirty="0"/>
            <a:t>Objectives considered for the Project</a:t>
          </a:r>
        </a:p>
      </dgm:t>
    </dgm:pt>
    <dgm:pt modelId="{543A01D6-1E2E-4630-9741-5DB98C9EA37D}" type="parTrans" cxnId="{9E2247DA-2C68-4C12-91F6-04300A55860B}">
      <dgm:prSet/>
      <dgm:spPr/>
      <dgm:t>
        <a:bodyPr/>
        <a:lstStyle/>
        <a:p>
          <a:endParaRPr lang="en-US"/>
        </a:p>
      </dgm:t>
    </dgm:pt>
    <dgm:pt modelId="{648CE991-FEAE-4966-AB9A-F531A07FC834}" type="sibTrans" cxnId="{9E2247DA-2C68-4C12-91F6-04300A55860B}">
      <dgm:prSet/>
      <dgm:spPr/>
      <dgm:t>
        <a:bodyPr/>
        <a:lstStyle/>
        <a:p>
          <a:endParaRPr lang="en-US"/>
        </a:p>
      </dgm:t>
    </dgm:pt>
    <dgm:pt modelId="{F63C4361-A0AE-4B46-B602-6A564724C9AF}">
      <dgm:prSet/>
      <dgm:spPr/>
      <dgm:t>
        <a:bodyPr/>
        <a:lstStyle/>
        <a:p>
          <a:r>
            <a:rPr lang="en-US" dirty="0"/>
            <a:t>Objective 1: Find dominant styles of teams to associate them with win ratio to decisively assist team management to choose strategy prior to a league.</a:t>
          </a:r>
        </a:p>
      </dgm:t>
    </dgm:pt>
    <dgm:pt modelId="{5EAE1CA5-3D99-4C8E-9DDA-0BB93989B6BC}" type="parTrans" cxnId="{BC4AF416-2574-4F6E-ACB6-9640379FF10B}">
      <dgm:prSet/>
      <dgm:spPr/>
      <dgm:t>
        <a:bodyPr/>
        <a:lstStyle/>
        <a:p>
          <a:endParaRPr lang="en-US"/>
        </a:p>
      </dgm:t>
    </dgm:pt>
    <dgm:pt modelId="{55460928-8945-4F65-B030-1CAD3C9E079E}" type="sibTrans" cxnId="{BC4AF416-2574-4F6E-ACB6-9640379FF10B}">
      <dgm:prSet/>
      <dgm:spPr/>
      <dgm:t>
        <a:bodyPr/>
        <a:lstStyle/>
        <a:p>
          <a:endParaRPr lang="en-US"/>
        </a:p>
      </dgm:t>
    </dgm:pt>
    <dgm:pt modelId="{F985B63A-BFE4-4F24-A6BB-044802846654}">
      <dgm:prSet/>
      <dgm:spPr/>
      <dgm:t>
        <a:bodyPr/>
        <a:lstStyle/>
        <a:p>
          <a:r>
            <a:rPr lang="en-US"/>
            <a:t>Objective 2: Find the probability of winning based on the home team and away team’s playing styles and player ratings</a:t>
          </a:r>
        </a:p>
      </dgm:t>
    </dgm:pt>
    <dgm:pt modelId="{1ED4972E-BDE4-4905-B3F6-9EFE262855A5}" type="parTrans" cxnId="{56CF4FCE-BA14-4B93-9B3F-F9C8278DA23B}">
      <dgm:prSet/>
      <dgm:spPr/>
      <dgm:t>
        <a:bodyPr/>
        <a:lstStyle/>
        <a:p>
          <a:endParaRPr lang="en-US"/>
        </a:p>
      </dgm:t>
    </dgm:pt>
    <dgm:pt modelId="{36E27F7F-0AF7-4A37-96F1-5B048578DA61}" type="sibTrans" cxnId="{56CF4FCE-BA14-4B93-9B3F-F9C8278DA23B}">
      <dgm:prSet/>
      <dgm:spPr/>
      <dgm:t>
        <a:bodyPr/>
        <a:lstStyle/>
        <a:p>
          <a:endParaRPr lang="en-US"/>
        </a:p>
      </dgm:t>
    </dgm:pt>
    <dgm:pt modelId="{8944FDD0-85D7-435A-8BA6-AFC5FA52163F}" type="pres">
      <dgm:prSet presAssocID="{5A494717-E1A3-4180-B033-5A2E5F0C9CD4}" presName="Name0" presStyleCnt="0">
        <dgm:presLayoutVars>
          <dgm:dir/>
          <dgm:resizeHandles val="exact"/>
        </dgm:presLayoutVars>
      </dgm:prSet>
      <dgm:spPr/>
    </dgm:pt>
    <dgm:pt modelId="{0BB6C8AA-09D1-434E-BD1F-2DBF0D02EC44}" type="pres">
      <dgm:prSet presAssocID="{5A494717-E1A3-4180-B033-5A2E5F0C9CD4}" presName="arrow" presStyleLbl="bgShp" presStyleIdx="0" presStyleCnt="1"/>
      <dgm:spPr>
        <a:solidFill>
          <a:schemeClr val="accent1">
            <a:tint val="40000"/>
            <a:hueOff val="0"/>
            <a:satOff val="0"/>
            <a:lumOff val="0"/>
          </a:schemeClr>
        </a:solidFill>
      </dgm:spPr>
    </dgm:pt>
    <dgm:pt modelId="{61329FFC-1209-4F83-93B8-FC663CBFF027}" type="pres">
      <dgm:prSet presAssocID="{5A494717-E1A3-4180-B033-5A2E5F0C9CD4}" presName="points" presStyleCnt="0"/>
      <dgm:spPr/>
    </dgm:pt>
    <dgm:pt modelId="{DAA64390-02BA-4AB2-87F0-D0A96C1F3955}" type="pres">
      <dgm:prSet presAssocID="{B38768F5-F5C8-4AEC-8BFD-BF9165D38593}" presName="compositeA" presStyleCnt="0"/>
      <dgm:spPr/>
    </dgm:pt>
    <dgm:pt modelId="{C926D9F4-80D5-4193-A30A-1C018182E369}" type="pres">
      <dgm:prSet presAssocID="{B38768F5-F5C8-4AEC-8BFD-BF9165D38593}" presName="textA" presStyleLbl="revTx" presStyleIdx="0" presStyleCnt="3">
        <dgm:presLayoutVars>
          <dgm:bulletEnabled val="1"/>
        </dgm:presLayoutVars>
      </dgm:prSet>
      <dgm:spPr/>
    </dgm:pt>
    <dgm:pt modelId="{7641A0CF-9316-49F3-AB07-FB345E3179B6}" type="pres">
      <dgm:prSet presAssocID="{B38768F5-F5C8-4AEC-8BFD-BF9165D38593}" presName="circleA" presStyleLbl="node1" presStyleIdx="0" presStyleCnt="3"/>
      <dgm:spPr>
        <a:solidFill>
          <a:schemeClr val="tx1">
            <a:lumMod val="50000"/>
            <a:lumOff val="50000"/>
          </a:schemeClr>
        </a:solidFill>
      </dgm:spPr>
    </dgm:pt>
    <dgm:pt modelId="{19287228-DF40-4CE8-977D-212706FA95DE}" type="pres">
      <dgm:prSet presAssocID="{B38768F5-F5C8-4AEC-8BFD-BF9165D38593}" presName="spaceA" presStyleCnt="0"/>
      <dgm:spPr/>
    </dgm:pt>
    <dgm:pt modelId="{CEA1935E-3E6D-4021-A7A2-9FF7EDCD6906}" type="pres">
      <dgm:prSet presAssocID="{648CE991-FEAE-4966-AB9A-F531A07FC834}" presName="space" presStyleCnt="0"/>
      <dgm:spPr/>
    </dgm:pt>
    <dgm:pt modelId="{1E7ACEAC-45DA-4679-9F8A-D45870FA2FA2}" type="pres">
      <dgm:prSet presAssocID="{F63C4361-A0AE-4B46-B602-6A564724C9AF}" presName="compositeB" presStyleCnt="0"/>
      <dgm:spPr/>
    </dgm:pt>
    <dgm:pt modelId="{B9F43158-D9D1-4BFA-B247-B542929432E8}" type="pres">
      <dgm:prSet presAssocID="{F63C4361-A0AE-4B46-B602-6A564724C9AF}" presName="textB" presStyleLbl="revTx" presStyleIdx="1" presStyleCnt="3">
        <dgm:presLayoutVars>
          <dgm:bulletEnabled val="1"/>
        </dgm:presLayoutVars>
      </dgm:prSet>
      <dgm:spPr/>
    </dgm:pt>
    <dgm:pt modelId="{1E5B1847-AF16-42BF-A6BA-A743FA0457C4}" type="pres">
      <dgm:prSet presAssocID="{F63C4361-A0AE-4B46-B602-6A564724C9AF}" presName="circleB" presStyleLbl="node1" presStyleIdx="1" presStyleCnt="3"/>
      <dgm:spPr>
        <a:solidFill>
          <a:schemeClr val="tx1">
            <a:lumMod val="50000"/>
            <a:lumOff val="50000"/>
          </a:schemeClr>
        </a:solidFill>
      </dgm:spPr>
    </dgm:pt>
    <dgm:pt modelId="{453BC9F9-FC83-45AA-B6E6-A6D7EB800CE0}" type="pres">
      <dgm:prSet presAssocID="{F63C4361-A0AE-4B46-B602-6A564724C9AF}" presName="spaceB" presStyleCnt="0"/>
      <dgm:spPr/>
    </dgm:pt>
    <dgm:pt modelId="{CFBCB803-66D1-472C-864A-E3CD208FB56A}" type="pres">
      <dgm:prSet presAssocID="{55460928-8945-4F65-B030-1CAD3C9E079E}" presName="space" presStyleCnt="0"/>
      <dgm:spPr/>
    </dgm:pt>
    <dgm:pt modelId="{B9F32E6F-C0A0-458F-AB08-B09295B3E1FE}" type="pres">
      <dgm:prSet presAssocID="{F985B63A-BFE4-4F24-A6BB-044802846654}" presName="compositeA" presStyleCnt="0"/>
      <dgm:spPr/>
    </dgm:pt>
    <dgm:pt modelId="{4A0E3361-1E23-41C2-B17C-59277CA407B6}" type="pres">
      <dgm:prSet presAssocID="{F985B63A-BFE4-4F24-A6BB-044802846654}" presName="textA" presStyleLbl="revTx" presStyleIdx="2" presStyleCnt="3">
        <dgm:presLayoutVars>
          <dgm:bulletEnabled val="1"/>
        </dgm:presLayoutVars>
      </dgm:prSet>
      <dgm:spPr/>
    </dgm:pt>
    <dgm:pt modelId="{7B8E1547-AED9-4A59-8E0F-E3CE999D17F4}" type="pres">
      <dgm:prSet presAssocID="{F985B63A-BFE4-4F24-A6BB-044802846654}" presName="circleA" presStyleLbl="node1" presStyleIdx="2" presStyleCnt="3"/>
      <dgm:spPr>
        <a:solidFill>
          <a:schemeClr val="tx1">
            <a:lumMod val="50000"/>
            <a:lumOff val="50000"/>
          </a:schemeClr>
        </a:solidFill>
      </dgm:spPr>
    </dgm:pt>
    <dgm:pt modelId="{984B4080-0F67-4D60-9402-B7708EF90447}" type="pres">
      <dgm:prSet presAssocID="{F985B63A-BFE4-4F24-A6BB-044802846654}" presName="spaceA" presStyleCnt="0"/>
      <dgm:spPr/>
    </dgm:pt>
  </dgm:ptLst>
  <dgm:cxnLst>
    <dgm:cxn modelId="{BC4AF416-2574-4F6E-ACB6-9640379FF10B}" srcId="{5A494717-E1A3-4180-B033-5A2E5F0C9CD4}" destId="{F63C4361-A0AE-4B46-B602-6A564724C9AF}" srcOrd="1" destOrd="0" parTransId="{5EAE1CA5-3D99-4C8E-9DDA-0BB93989B6BC}" sibTransId="{55460928-8945-4F65-B030-1CAD3C9E079E}"/>
    <dgm:cxn modelId="{56CF4FCE-BA14-4B93-9B3F-F9C8278DA23B}" srcId="{5A494717-E1A3-4180-B033-5A2E5F0C9CD4}" destId="{F985B63A-BFE4-4F24-A6BB-044802846654}" srcOrd="2" destOrd="0" parTransId="{1ED4972E-BDE4-4905-B3F6-9EFE262855A5}" sibTransId="{36E27F7F-0AF7-4A37-96F1-5B048578DA61}"/>
    <dgm:cxn modelId="{9E2247DA-2C68-4C12-91F6-04300A55860B}" srcId="{5A494717-E1A3-4180-B033-5A2E5F0C9CD4}" destId="{B38768F5-F5C8-4AEC-8BFD-BF9165D38593}" srcOrd="0" destOrd="0" parTransId="{543A01D6-1E2E-4630-9741-5DB98C9EA37D}" sibTransId="{648CE991-FEAE-4966-AB9A-F531A07FC834}"/>
    <dgm:cxn modelId="{AA520E22-EBCC-4937-82F0-B9065E5EE856}" type="presOf" srcId="{F63C4361-A0AE-4B46-B602-6A564724C9AF}" destId="{B9F43158-D9D1-4BFA-B247-B542929432E8}" srcOrd="0" destOrd="0" presId="urn:microsoft.com/office/officeart/2005/8/layout/hProcess11"/>
    <dgm:cxn modelId="{DA3FCC23-7BCE-40EE-99D0-4DB3C3DAAE6C}" type="presOf" srcId="{B38768F5-F5C8-4AEC-8BFD-BF9165D38593}" destId="{C926D9F4-80D5-4193-A30A-1C018182E369}" srcOrd="0" destOrd="0" presId="urn:microsoft.com/office/officeart/2005/8/layout/hProcess11"/>
    <dgm:cxn modelId="{C8FA7D19-CEDC-485A-AF37-26FF6D32CE58}" type="presOf" srcId="{5A494717-E1A3-4180-B033-5A2E5F0C9CD4}" destId="{8944FDD0-85D7-435A-8BA6-AFC5FA52163F}" srcOrd="0" destOrd="0" presId="urn:microsoft.com/office/officeart/2005/8/layout/hProcess11"/>
    <dgm:cxn modelId="{E02F69E5-DFEB-45E3-A61C-A544585BE3AD}" type="presOf" srcId="{F985B63A-BFE4-4F24-A6BB-044802846654}" destId="{4A0E3361-1E23-41C2-B17C-59277CA407B6}" srcOrd="0" destOrd="0" presId="urn:microsoft.com/office/officeart/2005/8/layout/hProcess11"/>
    <dgm:cxn modelId="{1FD93A1A-7EE3-4F13-AFF9-C210D9361C9B}" type="presParOf" srcId="{8944FDD0-85D7-435A-8BA6-AFC5FA52163F}" destId="{0BB6C8AA-09D1-434E-BD1F-2DBF0D02EC44}" srcOrd="0" destOrd="0" presId="urn:microsoft.com/office/officeart/2005/8/layout/hProcess11"/>
    <dgm:cxn modelId="{F812A3B1-DB88-4EFB-AFC8-02676741512C}" type="presParOf" srcId="{8944FDD0-85D7-435A-8BA6-AFC5FA52163F}" destId="{61329FFC-1209-4F83-93B8-FC663CBFF027}" srcOrd="1" destOrd="0" presId="urn:microsoft.com/office/officeart/2005/8/layout/hProcess11"/>
    <dgm:cxn modelId="{5F14CF3D-C2F9-4538-9819-358C355BF882}" type="presParOf" srcId="{61329FFC-1209-4F83-93B8-FC663CBFF027}" destId="{DAA64390-02BA-4AB2-87F0-D0A96C1F3955}" srcOrd="0" destOrd="0" presId="urn:microsoft.com/office/officeart/2005/8/layout/hProcess11"/>
    <dgm:cxn modelId="{65F80A0D-F07A-45EB-97FF-70A8A2ABFCAD}" type="presParOf" srcId="{DAA64390-02BA-4AB2-87F0-D0A96C1F3955}" destId="{C926D9F4-80D5-4193-A30A-1C018182E369}" srcOrd="0" destOrd="0" presId="urn:microsoft.com/office/officeart/2005/8/layout/hProcess11"/>
    <dgm:cxn modelId="{29A8E33B-042D-4FC9-8E32-822EC0754C81}" type="presParOf" srcId="{DAA64390-02BA-4AB2-87F0-D0A96C1F3955}" destId="{7641A0CF-9316-49F3-AB07-FB345E3179B6}" srcOrd="1" destOrd="0" presId="urn:microsoft.com/office/officeart/2005/8/layout/hProcess11"/>
    <dgm:cxn modelId="{21EB7F34-0D79-4F84-9BEF-70C5909FBC26}" type="presParOf" srcId="{DAA64390-02BA-4AB2-87F0-D0A96C1F3955}" destId="{19287228-DF40-4CE8-977D-212706FA95DE}" srcOrd="2" destOrd="0" presId="urn:microsoft.com/office/officeart/2005/8/layout/hProcess11"/>
    <dgm:cxn modelId="{99D27181-54E0-4819-B7DD-7F092DFA36A2}" type="presParOf" srcId="{61329FFC-1209-4F83-93B8-FC663CBFF027}" destId="{CEA1935E-3E6D-4021-A7A2-9FF7EDCD6906}" srcOrd="1" destOrd="0" presId="urn:microsoft.com/office/officeart/2005/8/layout/hProcess11"/>
    <dgm:cxn modelId="{AA90DA18-B170-43BF-AB93-B9FF065519ED}" type="presParOf" srcId="{61329FFC-1209-4F83-93B8-FC663CBFF027}" destId="{1E7ACEAC-45DA-4679-9F8A-D45870FA2FA2}" srcOrd="2" destOrd="0" presId="urn:microsoft.com/office/officeart/2005/8/layout/hProcess11"/>
    <dgm:cxn modelId="{BCCBF991-57BB-416C-AE90-665D71DA45A3}" type="presParOf" srcId="{1E7ACEAC-45DA-4679-9F8A-D45870FA2FA2}" destId="{B9F43158-D9D1-4BFA-B247-B542929432E8}" srcOrd="0" destOrd="0" presId="urn:microsoft.com/office/officeart/2005/8/layout/hProcess11"/>
    <dgm:cxn modelId="{627D86D6-30DD-4E96-A996-61654823D799}" type="presParOf" srcId="{1E7ACEAC-45DA-4679-9F8A-D45870FA2FA2}" destId="{1E5B1847-AF16-42BF-A6BA-A743FA0457C4}" srcOrd="1" destOrd="0" presId="urn:microsoft.com/office/officeart/2005/8/layout/hProcess11"/>
    <dgm:cxn modelId="{A1C39296-1BD4-4683-AC08-1B5D9666580B}" type="presParOf" srcId="{1E7ACEAC-45DA-4679-9F8A-D45870FA2FA2}" destId="{453BC9F9-FC83-45AA-B6E6-A6D7EB800CE0}" srcOrd="2" destOrd="0" presId="urn:microsoft.com/office/officeart/2005/8/layout/hProcess11"/>
    <dgm:cxn modelId="{A5EEE92C-0306-4104-9702-EF6A674F4BCD}" type="presParOf" srcId="{61329FFC-1209-4F83-93B8-FC663CBFF027}" destId="{CFBCB803-66D1-472C-864A-E3CD208FB56A}" srcOrd="3" destOrd="0" presId="urn:microsoft.com/office/officeart/2005/8/layout/hProcess11"/>
    <dgm:cxn modelId="{E179143C-C2FA-4D43-AD65-5BA3E4C0DEB5}" type="presParOf" srcId="{61329FFC-1209-4F83-93B8-FC663CBFF027}" destId="{B9F32E6F-C0A0-458F-AB08-B09295B3E1FE}" srcOrd="4" destOrd="0" presId="urn:microsoft.com/office/officeart/2005/8/layout/hProcess11"/>
    <dgm:cxn modelId="{4D67AE01-1A29-4F1F-A388-655A92ADDE2E}" type="presParOf" srcId="{B9F32E6F-C0A0-458F-AB08-B09295B3E1FE}" destId="{4A0E3361-1E23-41C2-B17C-59277CA407B6}" srcOrd="0" destOrd="0" presId="urn:microsoft.com/office/officeart/2005/8/layout/hProcess11"/>
    <dgm:cxn modelId="{A59AF8DC-033F-466C-9652-71E0F4B847B9}" type="presParOf" srcId="{B9F32E6F-C0A0-458F-AB08-B09295B3E1FE}" destId="{7B8E1547-AED9-4A59-8E0F-E3CE999D17F4}" srcOrd="1" destOrd="0" presId="urn:microsoft.com/office/officeart/2005/8/layout/hProcess11"/>
    <dgm:cxn modelId="{91DD0AAE-B8CE-4D7A-981E-B876EACBC21C}" type="presParOf" srcId="{B9F32E6F-C0A0-458F-AB08-B09295B3E1FE}" destId="{984B4080-0F67-4D60-9402-B7708EF9044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2B6F6A-5F12-4618-93F2-285E088D580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65CE82-350E-40FB-95D3-55ACC3C86E6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Few of the road blocks that impacts the progress of the project</a:t>
          </a:r>
        </a:p>
      </dgm:t>
    </dgm:pt>
    <dgm:pt modelId="{B06E809C-3BBD-4477-808C-7BB228320C9C}" type="parTrans" cxnId="{18A00546-B7A0-4E65-98A5-98C1F1ADB144}">
      <dgm:prSet/>
      <dgm:spPr/>
      <dgm:t>
        <a:bodyPr/>
        <a:lstStyle/>
        <a:p>
          <a:endParaRPr lang="en-US"/>
        </a:p>
      </dgm:t>
    </dgm:pt>
    <dgm:pt modelId="{6A23663C-2A90-4044-B783-B5F2F2D9B2AC}" type="sibTrans" cxnId="{18A00546-B7A0-4E65-98A5-98C1F1ADB144}">
      <dgm:prSet/>
      <dgm:spPr/>
      <dgm:t>
        <a:bodyPr/>
        <a:lstStyle/>
        <a:p>
          <a:endParaRPr lang="en-US"/>
        </a:p>
      </dgm:t>
    </dgm:pt>
    <dgm:pt modelId="{E7A47B78-15BA-4C97-9481-0255628F10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Dataset not being clean to build a model right away</a:t>
          </a:r>
        </a:p>
      </dgm:t>
    </dgm:pt>
    <dgm:pt modelId="{4FF9724D-BD40-4EC7-ADBF-B0D7937CB0B8}" type="parTrans" cxnId="{9911DCF6-BF36-404C-87C0-83A86801FE86}">
      <dgm:prSet/>
      <dgm:spPr/>
      <dgm:t>
        <a:bodyPr/>
        <a:lstStyle/>
        <a:p>
          <a:endParaRPr lang="en-US"/>
        </a:p>
      </dgm:t>
    </dgm:pt>
    <dgm:pt modelId="{4CA09264-6AA2-4183-83F6-B8107A1D99E4}" type="sibTrans" cxnId="{9911DCF6-BF36-404C-87C0-83A86801FE86}">
      <dgm:prSet/>
      <dgm:spPr/>
      <dgm:t>
        <a:bodyPr/>
        <a:lstStyle/>
        <a:p>
          <a:endParaRPr lang="en-US"/>
        </a:p>
      </dgm:t>
    </dgm:pt>
    <dgm:pt modelId="{59D80637-AC29-4091-A2EA-7E65B58B49A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Multiple tables </a:t>
          </a:r>
        </a:p>
      </dgm:t>
    </dgm:pt>
    <dgm:pt modelId="{2C8C4872-3F37-4B9E-9001-2D29A97A0673}" type="parTrans" cxnId="{772FC2DF-5BAA-43E8-BED9-E406E989AE6E}">
      <dgm:prSet/>
      <dgm:spPr/>
      <dgm:t>
        <a:bodyPr/>
        <a:lstStyle/>
        <a:p>
          <a:endParaRPr lang="en-US"/>
        </a:p>
      </dgm:t>
    </dgm:pt>
    <dgm:pt modelId="{D62F6CB3-9C32-4834-A76B-6BB82CC24979}" type="sibTrans" cxnId="{772FC2DF-5BAA-43E8-BED9-E406E989AE6E}">
      <dgm:prSet/>
      <dgm:spPr/>
      <dgm:t>
        <a:bodyPr/>
        <a:lstStyle/>
        <a:p>
          <a:endParaRPr lang="en-US"/>
        </a:p>
      </dgm:t>
    </dgm:pt>
    <dgm:pt modelId="{977982B6-A195-46B3-BF41-15C83D55782B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Domain expertise to make predictive plans</a:t>
          </a:r>
        </a:p>
      </dgm:t>
    </dgm:pt>
    <dgm:pt modelId="{8D67A673-9540-4FBE-A134-1F54356CDD25}" type="parTrans" cxnId="{1431C939-8C74-4ECE-881B-8C7052607446}">
      <dgm:prSet/>
      <dgm:spPr/>
      <dgm:t>
        <a:bodyPr/>
        <a:lstStyle/>
        <a:p>
          <a:endParaRPr lang="en-US"/>
        </a:p>
      </dgm:t>
    </dgm:pt>
    <dgm:pt modelId="{4976BAD1-0F74-4619-B93A-C84D18F36F3F}" type="sibTrans" cxnId="{1431C939-8C74-4ECE-881B-8C7052607446}">
      <dgm:prSet/>
      <dgm:spPr/>
      <dgm:t>
        <a:bodyPr/>
        <a:lstStyle/>
        <a:p>
          <a:endParaRPr lang="en-US"/>
        </a:p>
      </dgm:t>
    </dgm:pt>
    <dgm:pt modelId="{99B943C6-0CC0-42BA-A48E-D150AB6960EA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C4662418-5C5D-4072-99AE-68845297E275}" type="parTrans" cxnId="{7F94F114-2099-4246-A8FD-9D13274621BA}">
      <dgm:prSet/>
      <dgm:spPr/>
      <dgm:t>
        <a:bodyPr/>
        <a:lstStyle/>
        <a:p>
          <a:endParaRPr lang="en-US"/>
        </a:p>
      </dgm:t>
    </dgm:pt>
    <dgm:pt modelId="{04C16267-054E-48E2-9E8E-FB38CFFDD899}" type="sibTrans" cxnId="{7F94F114-2099-4246-A8FD-9D13274621BA}">
      <dgm:prSet/>
      <dgm:spPr/>
      <dgm:t>
        <a:bodyPr/>
        <a:lstStyle/>
        <a:p>
          <a:endParaRPr lang="en-US"/>
        </a:p>
      </dgm:t>
    </dgm:pt>
    <dgm:pt modelId="{5B66A532-80CC-401F-B6AD-E4C562028AE8}" type="pres">
      <dgm:prSet presAssocID="{A22B6F6A-5F12-4618-93F2-285E088D580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8A7DEF1-CA95-49C3-8F1C-763094C514F6}" type="pres">
      <dgm:prSet presAssocID="{E265CE82-350E-40FB-95D3-55ACC3C86E62}" presName="hierRoot1" presStyleCnt="0">
        <dgm:presLayoutVars>
          <dgm:hierBranch val="init"/>
        </dgm:presLayoutVars>
      </dgm:prSet>
      <dgm:spPr/>
    </dgm:pt>
    <dgm:pt modelId="{24466E51-6A46-4574-8DAC-55FE7E939672}" type="pres">
      <dgm:prSet presAssocID="{E265CE82-350E-40FB-95D3-55ACC3C86E62}" presName="rootComposite1" presStyleCnt="0"/>
      <dgm:spPr/>
    </dgm:pt>
    <dgm:pt modelId="{4DB2390C-D532-4BD4-905B-FAF22EF44252}" type="pres">
      <dgm:prSet presAssocID="{E265CE82-350E-40FB-95D3-55ACC3C86E62}" presName="rootText1" presStyleLbl="node0" presStyleIdx="0" presStyleCnt="1">
        <dgm:presLayoutVars>
          <dgm:chPref val="3"/>
        </dgm:presLayoutVars>
      </dgm:prSet>
      <dgm:spPr/>
    </dgm:pt>
    <dgm:pt modelId="{BD578587-C4E7-4614-8781-EA523BDF458F}" type="pres">
      <dgm:prSet presAssocID="{E265CE82-350E-40FB-95D3-55ACC3C86E62}" presName="rootConnector1" presStyleLbl="node1" presStyleIdx="0" presStyleCnt="0"/>
      <dgm:spPr/>
    </dgm:pt>
    <dgm:pt modelId="{00081BEB-76EC-4270-A9B7-1B63638F664D}" type="pres">
      <dgm:prSet presAssocID="{E265CE82-350E-40FB-95D3-55ACC3C86E62}" presName="hierChild2" presStyleCnt="0"/>
      <dgm:spPr/>
    </dgm:pt>
    <dgm:pt modelId="{91424788-CBF0-4F7B-8091-3D78A5E3D39C}" type="pres">
      <dgm:prSet presAssocID="{4FF9724D-BD40-4EC7-ADBF-B0D7937CB0B8}" presName="Name37" presStyleLbl="parChTrans1D2" presStyleIdx="0" presStyleCnt="4"/>
      <dgm:spPr/>
    </dgm:pt>
    <dgm:pt modelId="{D1B756F7-8C55-4C16-AF73-AEBAA7128E75}" type="pres">
      <dgm:prSet presAssocID="{E7A47B78-15BA-4C97-9481-0255628F1065}" presName="hierRoot2" presStyleCnt="0">
        <dgm:presLayoutVars>
          <dgm:hierBranch val="init"/>
        </dgm:presLayoutVars>
      </dgm:prSet>
      <dgm:spPr/>
    </dgm:pt>
    <dgm:pt modelId="{B60175CB-768E-4585-A0A5-DE6BA11E0A75}" type="pres">
      <dgm:prSet presAssocID="{E7A47B78-15BA-4C97-9481-0255628F1065}" presName="rootComposite" presStyleCnt="0"/>
      <dgm:spPr/>
    </dgm:pt>
    <dgm:pt modelId="{5D3D81E1-8550-4BE3-B097-13849325C2E4}" type="pres">
      <dgm:prSet presAssocID="{E7A47B78-15BA-4C97-9481-0255628F1065}" presName="rootText" presStyleLbl="node2" presStyleIdx="0" presStyleCnt="4">
        <dgm:presLayoutVars>
          <dgm:chPref val="3"/>
        </dgm:presLayoutVars>
      </dgm:prSet>
      <dgm:spPr/>
    </dgm:pt>
    <dgm:pt modelId="{C858F018-40E7-4B18-8214-5359A2FD385C}" type="pres">
      <dgm:prSet presAssocID="{E7A47B78-15BA-4C97-9481-0255628F1065}" presName="rootConnector" presStyleLbl="node2" presStyleIdx="0" presStyleCnt="4"/>
      <dgm:spPr/>
    </dgm:pt>
    <dgm:pt modelId="{B02EA191-38DA-4A54-8CB5-CF4B0A051641}" type="pres">
      <dgm:prSet presAssocID="{E7A47B78-15BA-4C97-9481-0255628F1065}" presName="hierChild4" presStyleCnt="0"/>
      <dgm:spPr/>
    </dgm:pt>
    <dgm:pt modelId="{931648B7-1F19-4839-B3AB-A7E0C657503C}" type="pres">
      <dgm:prSet presAssocID="{E7A47B78-15BA-4C97-9481-0255628F1065}" presName="hierChild5" presStyleCnt="0"/>
      <dgm:spPr/>
    </dgm:pt>
    <dgm:pt modelId="{6B4B5EEB-BCB9-403F-86AA-A140A82BF679}" type="pres">
      <dgm:prSet presAssocID="{2C8C4872-3F37-4B9E-9001-2D29A97A0673}" presName="Name37" presStyleLbl="parChTrans1D2" presStyleIdx="1" presStyleCnt="4"/>
      <dgm:spPr/>
    </dgm:pt>
    <dgm:pt modelId="{42BE1521-121B-4094-829E-0D9F0179B160}" type="pres">
      <dgm:prSet presAssocID="{59D80637-AC29-4091-A2EA-7E65B58B49AD}" presName="hierRoot2" presStyleCnt="0">
        <dgm:presLayoutVars>
          <dgm:hierBranch val="init"/>
        </dgm:presLayoutVars>
      </dgm:prSet>
      <dgm:spPr/>
    </dgm:pt>
    <dgm:pt modelId="{814A2836-5C83-405A-8844-E490A1801051}" type="pres">
      <dgm:prSet presAssocID="{59D80637-AC29-4091-A2EA-7E65B58B49AD}" presName="rootComposite" presStyleCnt="0"/>
      <dgm:spPr/>
    </dgm:pt>
    <dgm:pt modelId="{49664618-CAE0-415E-8F4F-56403C167F2F}" type="pres">
      <dgm:prSet presAssocID="{59D80637-AC29-4091-A2EA-7E65B58B49AD}" presName="rootText" presStyleLbl="node2" presStyleIdx="1" presStyleCnt="4">
        <dgm:presLayoutVars>
          <dgm:chPref val="3"/>
        </dgm:presLayoutVars>
      </dgm:prSet>
      <dgm:spPr/>
    </dgm:pt>
    <dgm:pt modelId="{05DE5561-2E7A-4651-A928-8682006449D0}" type="pres">
      <dgm:prSet presAssocID="{59D80637-AC29-4091-A2EA-7E65B58B49AD}" presName="rootConnector" presStyleLbl="node2" presStyleIdx="1" presStyleCnt="4"/>
      <dgm:spPr/>
    </dgm:pt>
    <dgm:pt modelId="{711760F7-0FDA-4A3F-AF0B-45D5FEDE2700}" type="pres">
      <dgm:prSet presAssocID="{59D80637-AC29-4091-A2EA-7E65B58B49AD}" presName="hierChild4" presStyleCnt="0"/>
      <dgm:spPr/>
    </dgm:pt>
    <dgm:pt modelId="{0DFD5FE9-A9B5-4AAD-9FC9-F54EBFD18ADB}" type="pres">
      <dgm:prSet presAssocID="{59D80637-AC29-4091-A2EA-7E65B58B49AD}" presName="hierChild5" presStyleCnt="0"/>
      <dgm:spPr/>
    </dgm:pt>
    <dgm:pt modelId="{60805F41-C9C2-4396-9464-7A38257FB5EB}" type="pres">
      <dgm:prSet presAssocID="{8D67A673-9540-4FBE-A134-1F54356CDD25}" presName="Name37" presStyleLbl="parChTrans1D2" presStyleIdx="2" presStyleCnt="4"/>
      <dgm:spPr/>
    </dgm:pt>
    <dgm:pt modelId="{C989FD42-1EF1-46A2-8E9C-1FDA128EA0D8}" type="pres">
      <dgm:prSet presAssocID="{977982B6-A195-46B3-BF41-15C83D55782B}" presName="hierRoot2" presStyleCnt="0">
        <dgm:presLayoutVars>
          <dgm:hierBranch val="init"/>
        </dgm:presLayoutVars>
      </dgm:prSet>
      <dgm:spPr/>
    </dgm:pt>
    <dgm:pt modelId="{7DD77F63-749B-49DD-B736-49661421B4C4}" type="pres">
      <dgm:prSet presAssocID="{977982B6-A195-46B3-BF41-15C83D55782B}" presName="rootComposite" presStyleCnt="0"/>
      <dgm:spPr/>
    </dgm:pt>
    <dgm:pt modelId="{54911956-3F52-43DE-AADB-4E2CDCAB66E5}" type="pres">
      <dgm:prSet presAssocID="{977982B6-A195-46B3-BF41-15C83D55782B}" presName="rootText" presStyleLbl="node2" presStyleIdx="2" presStyleCnt="4">
        <dgm:presLayoutVars>
          <dgm:chPref val="3"/>
        </dgm:presLayoutVars>
      </dgm:prSet>
      <dgm:spPr/>
    </dgm:pt>
    <dgm:pt modelId="{6DEA2E3A-B32F-402C-8FA0-6E02FD493962}" type="pres">
      <dgm:prSet presAssocID="{977982B6-A195-46B3-BF41-15C83D55782B}" presName="rootConnector" presStyleLbl="node2" presStyleIdx="2" presStyleCnt="4"/>
      <dgm:spPr/>
    </dgm:pt>
    <dgm:pt modelId="{3B997124-12D8-44C0-8DAC-64F0999F8DB6}" type="pres">
      <dgm:prSet presAssocID="{977982B6-A195-46B3-BF41-15C83D55782B}" presName="hierChild4" presStyleCnt="0"/>
      <dgm:spPr/>
    </dgm:pt>
    <dgm:pt modelId="{45C2EFC6-FA92-482F-B082-50BAE2842D31}" type="pres">
      <dgm:prSet presAssocID="{977982B6-A195-46B3-BF41-15C83D55782B}" presName="hierChild5" presStyleCnt="0"/>
      <dgm:spPr/>
    </dgm:pt>
    <dgm:pt modelId="{4B321D8C-8B8F-4E0A-80E8-2683CB98F092}" type="pres">
      <dgm:prSet presAssocID="{C4662418-5C5D-4072-99AE-68845297E275}" presName="Name37" presStyleLbl="parChTrans1D2" presStyleIdx="3" presStyleCnt="4"/>
      <dgm:spPr/>
    </dgm:pt>
    <dgm:pt modelId="{135841EB-E70F-4407-B323-E9407D96C66D}" type="pres">
      <dgm:prSet presAssocID="{99B943C6-0CC0-42BA-A48E-D150AB6960EA}" presName="hierRoot2" presStyleCnt="0">
        <dgm:presLayoutVars>
          <dgm:hierBranch val="init"/>
        </dgm:presLayoutVars>
      </dgm:prSet>
      <dgm:spPr/>
    </dgm:pt>
    <dgm:pt modelId="{222D5093-2F89-4134-8E3D-7CEB1DC8AF83}" type="pres">
      <dgm:prSet presAssocID="{99B943C6-0CC0-42BA-A48E-D150AB6960EA}" presName="rootComposite" presStyleCnt="0"/>
      <dgm:spPr/>
    </dgm:pt>
    <dgm:pt modelId="{CC2ED2BA-3E19-4F61-9A0C-8CBF70F393A3}" type="pres">
      <dgm:prSet presAssocID="{99B943C6-0CC0-42BA-A48E-D150AB6960EA}" presName="rootText" presStyleLbl="node2" presStyleIdx="3" presStyleCnt="4">
        <dgm:presLayoutVars>
          <dgm:chPref val="3"/>
        </dgm:presLayoutVars>
      </dgm:prSet>
      <dgm:spPr/>
    </dgm:pt>
    <dgm:pt modelId="{CC27999F-DC25-44EE-9C3A-8F10D6EAEAAB}" type="pres">
      <dgm:prSet presAssocID="{99B943C6-0CC0-42BA-A48E-D150AB6960EA}" presName="rootConnector" presStyleLbl="node2" presStyleIdx="3" presStyleCnt="4"/>
      <dgm:spPr/>
    </dgm:pt>
    <dgm:pt modelId="{B2BF78A4-E1E3-4F81-8262-571CCFD959EB}" type="pres">
      <dgm:prSet presAssocID="{99B943C6-0CC0-42BA-A48E-D150AB6960EA}" presName="hierChild4" presStyleCnt="0"/>
      <dgm:spPr/>
    </dgm:pt>
    <dgm:pt modelId="{2AF545D2-7247-4265-B600-0115BE218C11}" type="pres">
      <dgm:prSet presAssocID="{99B943C6-0CC0-42BA-A48E-D150AB6960EA}" presName="hierChild5" presStyleCnt="0"/>
      <dgm:spPr/>
    </dgm:pt>
    <dgm:pt modelId="{73D8A640-11FF-4F59-BD06-C180A55B0249}" type="pres">
      <dgm:prSet presAssocID="{E265CE82-350E-40FB-95D3-55ACC3C86E62}" presName="hierChild3" presStyleCnt="0"/>
      <dgm:spPr/>
    </dgm:pt>
  </dgm:ptLst>
  <dgm:cxnLst>
    <dgm:cxn modelId="{85E588EC-0487-4175-92EC-A44130991E99}" type="presOf" srcId="{E265CE82-350E-40FB-95D3-55ACC3C86E62}" destId="{4DB2390C-D532-4BD4-905B-FAF22EF44252}" srcOrd="0" destOrd="0" presId="urn:microsoft.com/office/officeart/2005/8/layout/orgChart1"/>
    <dgm:cxn modelId="{F5BA1AEC-4E17-485D-8612-4D354C295331}" type="presOf" srcId="{59D80637-AC29-4091-A2EA-7E65B58B49AD}" destId="{49664618-CAE0-415E-8F4F-56403C167F2F}" srcOrd="0" destOrd="0" presId="urn:microsoft.com/office/officeart/2005/8/layout/orgChart1"/>
    <dgm:cxn modelId="{8D3E7024-1BF6-4445-AD36-CB69BCE1E7B0}" type="presOf" srcId="{2C8C4872-3F37-4B9E-9001-2D29A97A0673}" destId="{6B4B5EEB-BCB9-403F-86AA-A140A82BF679}" srcOrd="0" destOrd="0" presId="urn:microsoft.com/office/officeart/2005/8/layout/orgChart1"/>
    <dgm:cxn modelId="{52A2876F-B497-42D9-99E5-BBC11774666C}" type="presOf" srcId="{977982B6-A195-46B3-BF41-15C83D55782B}" destId="{6DEA2E3A-B32F-402C-8FA0-6E02FD493962}" srcOrd="1" destOrd="0" presId="urn:microsoft.com/office/officeart/2005/8/layout/orgChart1"/>
    <dgm:cxn modelId="{7F94F114-2099-4246-A8FD-9D13274621BA}" srcId="{E265CE82-350E-40FB-95D3-55ACC3C86E62}" destId="{99B943C6-0CC0-42BA-A48E-D150AB6960EA}" srcOrd="3" destOrd="0" parTransId="{C4662418-5C5D-4072-99AE-68845297E275}" sibTransId="{04C16267-054E-48E2-9E8E-FB38CFFDD899}"/>
    <dgm:cxn modelId="{10422E6D-37F7-4537-9093-7F499E77848D}" type="presOf" srcId="{A22B6F6A-5F12-4618-93F2-285E088D5801}" destId="{5B66A532-80CC-401F-B6AD-E4C562028AE8}" srcOrd="0" destOrd="0" presId="urn:microsoft.com/office/officeart/2005/8/layout/orgChart1"/>
    <dgm:cxn modelId="{3E8E30B7-0ABD-4F80-8DE0-55A1217FAFE4}" type="presOf" srcId="{E265CE82-350E-40FB-95D3-55ACC3C86E62}" destId="{BD578587-C4E7-4614-8781-EA523BDF458F}" srcOrd="1" destOrd="0" presId="urn:microsoft.com/office/officeart/2005/8/layout/orgChart1"/>
    <dgm:cxn modelId="{4A1F247E-B1DC-4CDF-99FB-9E31810AA0A0}" type="presOf" srcId="{59D80637-AC29-4091-A2EA-7E65B58B49AD}" destId="{05DE5561-2E7A-4651-A928-8682006449D0}" srcOrd="1" destOrd="0" presId="urn:microsoft.com/office/officeart/2005/8/layout/orgChart1"/>
    <dgm:cxn modelId="{18A00546-B7A0-4E65-98A5-98C1F1ADB144}" srcId="{A22B6F6A-5F12-4618-93F2-285E088D5801}" destId="{E265CE82-350E-40FB-95D3-55ACC3C86E62}" srcOrd="0" destOrd="0" parTransId="{B06E809C-3BBD-4477-808C-7BB228320C9C}" sibTransId="{6A23663C-2A90-4044-B783-B5F2F2D9B2AC}"/>
    <dgm:cxn modelId="{63B31AE4-6C0E-4D27-B96B-C4854E9053A7}" type="presOf" srcId="{977982B6-A195-46B3-BF41-15C83D55782B}" destId="{54911956-3F52-43DE-AADB-4E2CDCAB66E5}" srcOrd="0" destOrd="0" presId="urn:microsoft.com/office/officeart/2005/8/layout/orgChart1"/>
    <dgm:cxn modelId="{9911DCF6-BF36-404C-87C0-83A86801FE86}" srcId="{E265CE82-350E-40FB-95D3-55ACC3C86E62}" destId="{E7A47B78-15BA-4C97-9481-0255628F1065}" srcOrd="0" destOrd="0" parTransId="{4FF9724D-BD40-4EC7-ADBF-B0D7937CB0B8}" sibTransId="{4CA09264-6AA2-4183-83F6-B8107A1D99E4}"/>
    <dgm:cxn modelId="{998B3AF5-24A8-451F-9F5F-0B7F0D6B27D1}" type="presOf" srcId="{E7A47B78-15BA-4C97-9481-0255628F1065}" destId="{C858F018-40E7-4B18-8214-5359A2FD385C}" srcOrd="1" destOrd="0" presId="urn:microsoft.com/office/officeart/2005/8/layout/orgChart1"/>
    <dgm:cxn modelId="{5B5D954A-B694-4D39-9F75-886FA166CCA5}" type="presOf" srcId="{4FF9724D-BD40-4EC7-ADBF-B0D7937CB0B8}" destId="{91424788-CBF0-4F7B-8091-3D78A5E3D39C}" srcOrd="0" destOrd="0" presId="urn:microsoft.com/office/officeart/2005/8/layout/orgChart1"/>
    <dgm:cxn modelId="{CD9319C4-A755-4F91-A7E9-B3B2147B4795}" type="presOf" srcId="{8D67A673-9540-4FBE-A134-1F54356CDD25}" destId="{60805F41-C9C2-4396-9464-7A38257FB5EB}" srcOrd="0" destOrd="0" presId="urn:microsoft.com/office/officeart/2005/8/layout/orgChart1"/>
    <dgm:cxn modelId="{772FC2DF-5BAA-43E8-BED9-E406E989AE6E}" srcId="{E265CE82-350E-40FB-95D3-55ACC3C86E62}" destId="{59D80637-AC29-4091-A2EA-7E65B58B49AD}" srcOrd="1" destOrd="0" parTransId="{2C8C4872-3F37-4B9E-9001-2D29A97A0673}" sibTransId="{D62F6CB3-9C32-4834-A76B-6BB82CC24979}"/>
    <dgm:cxn modelId="{5F9956C2-38BB-4E1C-AF6E-ADDE0048E60F}" type="presOf" srcId="{99B943C6-0CC0-42BA-A48E-D150AB6960EA}" destId="{CC27999F-DC25-44EE-9C3A-8F10D6EAEAAB}" srcOrd="1" destOrd="0" presId="urn:microsoft.com/office/officeart/2005/8/layout/orgChart1"/>
    <dgm:cxn modelId="{DD73FEBF-9F05-4C5B-89ED-0C26CD8ADC6E}" type="presOf" srcId="{99B943C6-0CC0-42BA-A48E-D150AB6960EA}" destId="{CC2ED2BA-3E19-4F61-9A0C-8CBF70F393A3}" srcOrd="0" destOrd="0" presId="urn:microsoft.com/office/officeart/2005/8/layout/orgChart1"/>
    <dgm:cxn modelId="{1431C939-8C74-4ECE-881B-8C7052607446}" srcId="{E265CE82-350E-40FB-95D3-55ACC3C86E62}" destId="{977982B6-A195-46B3-BF41-15C83D55782B}" srcOrd="2" destOrd="0" parTransId="{8D67A673-9540-4FBE-A134-1F54356CDD25}" sibTransId="{4976BAD1-0F74-4619-B93A-C84D18F36F3F}"/>
    <dgm:cxn modelId="{7A341139-98B7-4A6F-946A-72615F1A5392}" type="presOf" srcId="{E7A47B78-15BA-4C97-9481-0255628F1065}" destId="{5D3D81E1-8550-4BE3-B097-13849325C2E4}" srcOrd="0" destOrd="0" presId="urn:microsoft.com/office/officeart/2005/8/layout/orgChart1"/>
    <dgm:cxn modelId="{1ACF478E-05BE-40C4-9FC9-5CDC7F497A7B}" type="presOf" srcId="{C4662418-5C5D-4072-99AE-68845297E275}" destId="{4B321D8C-8B8F-4E0A-80E8-2683CB98F092}" srcOrd="0" destOrd="0" presId="urn:microsoft.com/office/officeart/2005/8/layout/orgChart1"/>
    <dgm:cxn modelId="{B994F19A-6A08-4EC0-88C3-016D3B39EF12}" type="presParOf" srcId="{5B66A532-80CC-401F-B6AD-E4C562028AE8}" destId="{38A7DEF1-CA95-49C3-8F1C-763094C514F6}" srcOrd="0" destOrd="0" presId="urn:microsoft.com/office/officeart/2005/8/layout/orgChart1"/>
    <dgm:cxn modelId="{370AF232-9005-4706-92F1-3A7B4C1A9CCD}" type="presParOf" srcId="{38A7DEF1-CA95-49C3-8F1C-763094C514F6}" destId="{24466E51-6A46-4574-8DAC-55FE7E939672}" srcOrd="0" destOrd="0" presId="urn:microsoft.com/office/officeart/2005/8/layout/orgChart1"/>
    <dgm:cxn modelId="{02402179-0FFB-4561-A752-876E5E9EEC93}" type="presParOf" srcId="{24466E51-6A46-4574-8DAC-55FE7E939672}" destId="{4DB2390C-D532-4BD4-905B-FAF22EF44252}" srcOrd="0" destOrd="0" presId="urn:microsoft.com/office/officeart/2005/8/layout/orgChart1"/>
    <dgm:cxn modelId="{36DF7144-D364-43E4-82A7-8F0624DD9492}" type="presParOf" srcId="{24466E51-6A46-4574-8DAC-55FE7E939672}" destId="{BD578587-C4E7-4614-8781-EA523BDF458F}" srcOrd="1" destOrd="0" presId="urn:microsoft.com/office/officeart/2005/8/layout/orgChart1"/>
    <dgm:cxn modelId="{3AA4DEDD-9723-47FE-83F1-CF02BB8A0795}" type="presParOf" srcId="{38A7DEF1-CA95-49C3-8F1C-763094C514F6}" destId="{00081BEB-76EC-4270-A9B7-1B63638F664D}" srcOrd="1" destOrd="0" presId="urn:microsoft.com/office/officeart/2005/8/layout/orgChart1"/>
    <dgm:cxn modelId="{24DC54FF-1416-4E1D-A4F7-E5EB057930EB}" type="presParOf" srcId="{00081BEB-76EC-4270-A9B7-1B63638F664D}" destId="{91424788-CBF0-4F7B-8091-3D78A5E3D39C}" srcOrd="0" destOrd="0" presId="urn:microsoft.com/office/officeart/2005/8/layout/orgChart1"/>
    <dgm:cxn modelId="{B55A25AD-59F2-4C70-94E1-8D293373ECB3}" type="presParOf" srcId="{00081BEB-76EC-4270-A9B7-1B63638F664D}" destId="{D1B756F7-8C55-4C16-AF73-AEBAA7128E75}" srcOrd="1" destOrd="0" presId="urn:microsoft.com/office/officeart/2005/8/layout/orgChart1"/>
    <dgm:cxn modelId="{E36C80AE-A249-481D-818E-ECC60D668BD2}" type="presParOf" srcId="{D1B756F7-8C55-4C16-AF73-AEBAA7128E75}" destId="{B60175CB-768E-4585-A0A5-DE6BA11E0A75}" srcOrd="0" destOrd="0" presId="urn:microsoft.com/office/officeart/2005/8/layout/orgChart1"/>
    <dgm:cxn modelId="{932E2E74-77BE-49BD-936D-4A0DDEB68CC0}" type="presParOf" srcId="{B60175CB-768E-4585-A0A5-DE6BA11E0A75}" destId="{5D3D81E1-8550-4BE3-B097-13849325C2E4}" srcOrd="0" destOrd="0" presId="urn:microsoft.com/office/officeart/2005/8/layout/orgChart1"/>
    <dgm:cxn modelId="{F6D446CA-3098-48CF-87C4-93546FA17E80}" type="presParOf" srcId="{B60175CB-768E-4585-A0A5-DE6BA11E0A75}" destId="{C858F018-40E7-4B18-8214-5359A2FD385C}" srcOrd="1" destOrd="0" presId="urn:microsoft.com/office/officeart/2005/8/layout/orgChart1"/>
    <dgm:cxn modelId="{5436659B-019E-4002-AE1E-80A6561B3C0A}" type="presParOf" srcId="{D1B756F7-8C55-4C16-AF73-AEBAA7128E75}" destId="{B02EA191-38DA-4A54-8CB5-CF4B0A051641}" srcOrd="1" destOrd="0" presId="urn:microsoft.com/office/officeart/2005/8/layout/orgChart1"/>
    <dgm:cxn modelId="{7B0EE2D3-F013-491D-87BF-A5F0EAEA02A9}" type="presParOf" srcId="{D1B756F7-8C55-4C16-AF73-AEBAA7128E75}" destId="{931648B7-1F19-4839-B3AB-A7E0C657503C}" srcOrd="2" destOrd="0" presId="urn:microsoft.com/office/officeart/2005/8/layout/orgChart1"/>
    <dgm:cxn modelId="{A07385CC-A0DD-45FE-96BF-D4E5BA2D3097}" type="presParOf" srcId="{00081BEB-76EC-4270-A9B7-1B63638F664D}" destId="{6B4B5EEB-BCB9-403F-86AA-A140A82BF679}" srcOrd="2" destOrd="0" presId="urn:microsoft.com/office/officeart/2005/8/layout/orgChart1"/>
    <dgm:cxn modelId="{95281AD0-382E-4F43-95B4-2A6BB9EE574D}" type="presParOf" srcId="{00081BEB-76EC-4270-A9B7-1B63638F664D}" destId="{42BE1521-121B-4094-829E-0D9F0179B160}" srcOrd="3" destOrd="0" presId="urn:microsoft.com/office/officeart/2005/8/layout/orgChart1"/>
    <dgm:cxn modelId="{504367C0-285D-4C0C-8186-679CEAE085D3}" type="presParOf" srcId="{42BE1521-121B-4094-829E-0D9F0179B160}" destId="{814A2836-5C83-405A-8844-E490A1801051}" srcOrd="0" destOrd="0" presId="urn:microsoft.com/office/officeart/2005/8/layout/orgChart1"/>
    <dgm:cxn modelId="{A334826F-3DA3-46F8-BB09-0698E2CAF61C}" type="presParOf" srcId="{814A2836-5C83-405A-8844-E490A1801051}" destId="{49664618-CAE0-415E-8F4F-56403C167F2F}" srcOrd="0" destOrd="0" presId="urn:microsoft.com/office/officeart/2005/8/layout/orgChart1"/>
    <dgm:cxn modelId="{33DA09A5-6C4E-4380-B241-0847500318BD}" type="presParOf" srcId="{814A2836-5C83-405A-8844-E490A1801051}" destId="{05DE5561-2E7A-4651-A928-8682006449D0}" srcOrd="1" destOrd="0" presId="urn:microsoft.com/office/officeart/2005/8/layout/orgChart1"/>
    <dgm:cxn modelId="{31DDF1A5-2A29-4973-BCB7-C3DAE868B6D2}" type="presParOf" srcId="{42BE1521-121B-4094-829E-0D9F0179B160}" destId="{711760F7-0FDA-4A3F-AF0B-45D5FEDE2700}" srcOrd="1" destOrd="0" presId="urn:microsoft.com/office/officeart/2005/8/layout/orgChart1"/>
    <dgm:cxn modelId="{F79DEBE8-21DA-48E3-81AD-A5D7790B7836}" type="presParOf" srcId="{42BE1521-121B-4094-829E-0D9F0179B160}" destId="{0DFD5FE9-A9B5-4AAD-9FC9-F54EBFD18ADB}" srcOrd="2" destOrd="0" presId="urn:microsoft.com/office/officeart/2005/8/layout/orgChart1"/>
    <dgm:cxn modelId="{61198DB3-B8D8-45E3-AFA7-C590B9DC399A}" type="presParOf" srcId="{00081BEB-76EC-4270-A9B7-1B63638F664D}" destId="{60805F41-C9C2-4396-9464-7A38257FB5EB}" srcOrd="4" destOrd="0" presId="urn:microsoft.com/office/officeart/2005/8/layout/orgChart1"/>
    <dgm:cxn modelId="{C00D4865-D34C-4715-A59A-F8EC882EED99}" type="presParOf" srcId="{00081BEB-76EC-4270-A9B7-1B63638F664D}" destId="{C989FD42-1EF1-46A2-8E9C-1FDA128EA0D8}" srcOrd="5" destOrd="0" presId="urn:microsoft.com/office/officeart/2005/8/layout/orgChart1"/>
    <dgm:cxn modelId="{852DFFD7-AC8D-47B6-8689-29D19D34F421}" type="presParOf" srcId="{C989FD42-1EF1-46A2-8E9C-1FDA128EA0D8}" destId="{7DD77F63-749B-49DD-B736-49661421B4C4}" srcOrd="0" destOrd="0" presId="urn:microsoft.com/office/officeart/2005/8/layout/orgChart1"/>
    <dgm:cxn modelId="{83B918D2-6597-49E6-B909-55C171466A49}" type="presParOf" srcId="{7DD77F63-749B-49DD-B736-49661421B4C4}" destId="{54911956-3F52-43DE-AADB-4E2CDCAB66E5}" srcOrd="0" destOrd="0" presId="urn:microsoft.com/office/officeart/2005/8/layout/orgChart1"/>
    <dgm:cxn modelId="{EE98A697-3A4F-4934-8BB1-991C2A5016FF}" type="presParOf" srcId="{7DD77F63-749B-49DD-B736-49661421B4C4}" destId="{6DEA2E3A-B32F-402C-8FA0-6E02FD493962}" srcOrd="1" destOrd="0" presId="urn:microsoft.com/office/officeart/2005/8/layout/orgChart1"/>
    <dgm:cxn modelId="{B0C59E6C-A951-4568-A132-1011479CAE86}" type="presParOf" srcId="{C989FD42-1EF1-46A2-8E9C-1FDA128EA0D8}" destId="{3B997124-12D8-44C0-8DAC-64F0999F8DB6}" srcOrd="1" destOrd="0" presId="urn:microsoft.com/office/officeart/2005/8/layout/orgChart1"/>
    <dgm:cxn modelId="{1F5BBB19-EC4D-4EC0-8A8F-5AB074E6C160}" type="presParOf" srcId="{C989FD42-1EF1-46A2-8E9C-1FDA128EA0D8}" destId="{45C2EFC6-FA92-482F-B082-50BAE2842D31}" srcOrd="2" destOrd="0" presId="urn:microsoft.com/office/officeart/2005/8/layout/orgChart1"/>
    <dgm:cxn modelId="{B3B6EA51-3B6A-462A-9CFC-758CA4D59EA2}" type="presParOf" srcId="{00081BEB-76EC-4270-A9B7-1B63638F664D}" destId="{4B321D8C-8B8F-4E0A-80E8-2683CB98F092}" srcOrd="6" destOrd="0" presId="urn:microsoft.com/office/officeart/2005/8/layout/orgChart1"/>
    <dgm:cxn modelId="{0AA7A241-2FE5-489D-82FF-7FFF81532E62}" type="presParOf" srcId="{00081BEB-76EC-4270-A9B7-1B63638F664D}" destId="{135841EB-E70F-4407-B323-E9407D96C66D}" srcOrd="7" destOrd="0" presId="urn:microsoft.com/office/officeart/2005/8/layout/orgChart1"/>
    <dgm:cxn modelId="{93E704F2-0132-44D2-9D16-D06DFF5D0B1D}" type="presParOf" srcId="{135841EB-E70F-4407-B323-E9407D96C66D}" destId="{222D5093-2F89-4134-8E3D-7CEB1DC8AF83}" srcOrd="0" destOrd="0" presId="urn:microsoft.com/office/officeart/2005/8/layout/orgChart1"/>
    <dgm:cxn modelId="{A7EF49E9-63D7-4ECD-81C1-03B6F8CED042}" type="presParOf" srcId="{222D5093-2F89-4134-8E3D-7CEB1DC8AF83}" destId="{CC2ED2BA-3E19-4F61-9A0C-8CBF70F393A3}" srcOrd="0" destOrd="0" presId="urn:microsoft.com/office/officeart/2005/8/layout/orgChart1"/>
    <dgm:cxn modelId="{C442863A-49EE-4D72-BFBB-0E3411023C4C}" type="presParOf" srcId="{222D5093-2F89-4134-8E3D-7CEB1DC8AF83}" destId="{CC27999F-DC25-44EE-9C3A-8F10D6EAEAAB}" srcOrd="1" destOrd="0" presId="urn:microsoft.com/office/officeart/2005/8/layout/orgChart1"/>
    <dgm:cxn modelId="{5FCD0885-2623-4D42-A6AF-5E08DA3E836E}" type="presParOf" srcId="{135841EB-E70F-4407-B323-E9407D96C66D}" destId="{B2BF78A4-E1E3-4F81-8262-571CCFD959EB}" srcOrd="1" destOrd="0" presId="urn:microsoft.com/office/officeart/2005/8/layout/orgChart1"/>
    <dgm:cxn modelId="{447C1265-7656-432F-BA0F-317A5B6F4A27}" type="presParOf" srcId="{135841EB-E70F-4407-B323-E9407D96C66D}" destId="{2AF545D2-7247-4265-B600-0115BE218C11}" srcOrd="2" destOrd="0" presId="urn:microsoft.com/office/officeart/2005/8/layout/orgChart1"/>
    <dgm:cxn modelId="{1A3C29FC-4406-4B70-A5F7-55C4C8FEA3D1}" type="presParOf" srcId="{38A7DEF1-CA95-49C3-8F1C-763094C514F6}" destId="{73D8A640-11FF-4F59-BD06-C180A55B02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979DA0-D577-4B4C-81E2-ED605225EB4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2026BF-DD9C-440D-A6F1-434E3A6A333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Please find the observations that are made:</a:t>
          </a:r>
        </a:p>
      </dgm:t>
    </dgm:pt>
    <dgm:pt modelId="{62848BB6-B61A-464E-BA98-2F271448FD0E}" type="parTrans" cxnId="{5F61FC4B-4AFD-46AF-8C52-D71188C6CB96}">
      <dgm:prSet/>
      <dgm:spPr/>
      <dgm:t>
        <a:bodyPr/>
        <a:lstStyle/>
        <a:p>
          <a:endParaRPr lang="en-US"/>
        </a:p>
      </dgm:t>
    </dgm:pt>
    <dgm:pt modelId="{B1230BD8-643A-4242-8710-BFA114D84122}" type="sibTrans" cxnId="{5F61FC4B-4AFD-46AF-8C52-D71188C6CB96}">
      <dgm:prSet/>
      <dgm:spPr/>
      <dgm:t>
        <a:bodyPr/>
        <a:lstStyle/>
        <a:p>
          <a:endParaRPr lang="en-US"/>
        </a:p>
      </dgm:t>
    </dgm:pt>
    <dgm:pt modelId="{E779D040-30A7-4567-8B5A-747D8AB4B0EA}">
      <dgm:prSet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dirty="0"/>
            <a:t>There are no null values to be imputed.</a:t>
          </a:r>
        </a:p>
      </dgm:t>
    </dgm:pt>
    <dgm:pt modelId="{BC95D34C-7EE8-48BC-8CEE-AA25D43B6389}" type="parTrans" cxnId="{36B08CAC-53C9-47A8-AF6F-F5945C683D9E}">
      <dgm:prSet/>
      <dgm:spPr/>
      <dgm:t>
        <a:bodyPr/>
        <a:lstStyle/>
        <a:p>
          <a:endParaRPr lang="en-US"/>
        </a:p>
      </dgm:t>
    </dgm:pt>
    <dgm:pt modelId="{D56DCFD6-9CBE-4015-9B1D-127BFE1A9A99}" type="sibTrans" cxnId="{36B08CAC-53C9-47A8-AF6F-F5945C683D9E}">
      <dgm:prSet/>
      <dgm:spPr/>
      <dgm:t>
        <a:bodyPr/>
        <a:lstStyle/>
        <a:p>
          <a:endParaRPr lang="en-US"/>
        </a:p>
      </dgm:t>
    </dgm:pt>
    <dgm:pt modelId="{1A1F8827-3B06-4437-98EA-1C9BA8B351B3}">
      <dgm:prSet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dirty="0"/>
            <a:t>Home Game Count = Away Game Count since the match details are for leagues.</a:t>
          </a:r>
        </a:p>
      </dgm:t>
    </dgm:pt>
    <dgm:pt modelId="{21F5E1A8-B38E-4510-A433-D36D20A3D0B2}" type="parTrans" cxnId="{558381DD-04FA-48D5-9586-C17E181401BC}">
      <dgm:prSet/>
      <dgm:spPr/>
      <dgm:t>
        <a:bodyPr/>
        <a:lstStyle/>
        <a:p>
          <a:endParaRPr lang="en-US"/>
        </a:p>
      </dgm:t>
    </dgm:pt>
    <dgm:pt modelId="{B70D1057-D63B-4AC5-8DF6-83A03ADBFFA8}" type="sibTrans" cxnId="{558381DD-04FA-48D5-9586-C17E181401BC}">
      <dgm:prSet/>
      <dgm:spPr/>
      <dgm:t>
        <a:bodyPr/>
        <a:lstStyle/>
        <a:p>
          <a:endParaRPr lang="en-US"/>
        </a:p>
      </dgm:t>
    </dgm:pt>
    <dgm:pt modelId="{F9094860-6387-40A9-9C8C-981BBBA3D25C}" type="pres">
      <dgm:prSet presAssocID="{0A979DA0-D577-4B4C-81E2-ED605225EB4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F0360A5-23C6-4EE2-A7F6-57CFBF81B2EF}" type="pres">
      <dgm:prSet presAssocID="{112026BF-DD9C-440D-A6F1-434E3A6A333D}" presName="horFlow" presStyleCnt="0"/>
      <dgm:spPr/>
    </dgm:pt>
    <dgm:pt modelId="{B5314655-3330-4B18-ACE3-837F1063EA37}" type="pres">
      <dgm:prSet presAssocID="{112026BF-DD9C-440D-A6F1-434E3A6A333D}" presName="bigChev" presStyleLbl="node1" presStyleIdx="0" presStyleCnt="1"/>
      <dgm:spPr/>
    </dgm:pt>
    <dgm:pt modelId="{B6381D7D-C663-47AF-9A54-186BD2A3AD97}" type="pres">
      <dgm:prSet presAssocID="{BC95D34C-7EE8-48BC-8CEE-AA25D43B6389}" presName="parTrans" presStyleCnt="0"/>
      <dgm:spPr/>
    </dgm:pt>
    <dgm:pt modelId="{7FF8AAC5-5F06-4989-B2AD-30DEE5FF02A8}" type="pres">
      <dgm:prSet presAssocID="{E779D040-30A7-4567-8B5A-747D8AB4B0EA}" presName="node" presStyleLbl="alignAccFollowNode1" presStyleIdx="0" presStyleCnt="2">
        <dgm:presLayoutVars>
          <dgm:bulletEnabled val="1"/>
        </dgm:presLayoutVars>
      </dgm:prSet>
      <dgm:spPr/>
    </dgm:pt>
    <dgm:pt modelId="{79FA5FC0-362C-4D31-9A10-05920254B1C4}" type="pres">
      <dgm:prSet presAssocID="{D56DCFD6-9CBE-4015-9B1D-127BFE1A9A99}" presName="sibTrans" presStyleCnt="0"/>
      <dgm:spPr/>
    </dgm:pt>
    <dgm:pt modelId="{41C85BD3-DFE2-45C9-9D47-4AF0C763FDB3}" type="pres">
      <dgm:prSet presAssocID="{1A1F8827-3B06-4437-98EA-1C9BA8B351B3}" presName="node" presStyleLbl="alignAccFollowNode1" presStyleIdx="1" presStyleCnt="2">
        <dgm:presLayoutVars>
          <dgm:bulletEnabled val="1"/>
        </dgm:presLayoutVars>
      </dgm:prSet>
      <dgm:spPr/>
    </dgm:pt>
  </dgm:ptLst>
  <dgm:cxnLst>
    <dgm:cxn modelId="{5F61FC4B-4AFD-46AF-8C52-D71188C6CB96}" srcId="{0A979DA0-D577-4B4C-81E2-ED605225EB40}" destId="{112026BF-DD9C-440D-A6F1-434E3A6A333D}" srcOrd="0" destOrd="0" parTransId="{62848BB6-B61A-464E-BA98-2F271448FD0E}" sibTransId="{B1230BD8-643A-4242-8710-BFA114D84122}"/>
    <dgm:cxn modelId="{B9378493-BC26-4AC3-A291-FD733FF57C17}" type="presOf" srcId="{E779D040-30A7-4567-8B5A-747D8AB4B0EA}" destId="{7FF8AAC5-5F06-4989-B2AD-30DEE5FF02A8}" srcOrd="0" destOrd="0" presId="urn:microsoft.com/office/officeart/2005/8/layout/lProcess3"/>
    <dgm:cxn modelId="{1F2582D9-1754-4AFD-BB9E-0C811FDCF0CC}" type="presOf" srcId="{0A979DA0-D577-4B4C-81E2-ED605225EB40}" destId="{F9094860-6387-40A9-9C8C-981BBBA3D25C}" srcOrd="0" destOrd="0" presId="urn:microsoft.com/office/officeart/2005/8/layout/lProcess3"/>
    <dgm:cxn modelId="{88AD3EB1-57F9-4E15-960B-A560B1EFAA73}" type="presOf" srcId="{1A1F8827-3B06-4437-98EA-1C9BA8B351B3}" destId="{41C85BD3-DFE2-45C9-9D47-4AF0C763FDB3}" srcOrd="0" destOrd="0" presId="urn:microsoft.com/office/officeart/2005/8/layout/lProcess3"/>
    <dgm:cxn modelId="{36B08CAC-53C9-47A8-AF6F-F5945C683D9E}" srcId="{112026BF-DD9C-440D-A6F1-434E3A6A333D}" destId="{E779D040-30A7-4567-8B5A-747D8AB4B0EA}" srcOrd="0" destOrd="0" parTransId="{BC95D34C-7EE8-48BC-8CEE-AA25D43B6389}" sibTransId="{D56DCFD6-9CBE-4015-9B1D-127BFE1A9A99}"/>
    <dgm:cxn modelId="{E2F9845A-5D79-41A2-8780-48CD35FCA3D6}" type="presOf" srcId="{112026BF-DD9C-440D-A6F1-434E3A6A333D}" destId="{B5314655-3330-4B18-ACE3-837F1063EA37}" srcOrd="0" destOrd="0" presId="urn:microsoft.com/office/officeart/2005/8/layout/lProcess3"/>
    <dgm:cxn modelId="{558381DD-04FA-48D5-9586-C17E181401BC}" srcId="{112026BF-DD9C-440D-A6F1-434E3A6A333D}" destId="{1A1F8827-3B06-4437-98EA-1C9BA8B351B3}" srcOrd="1" destOrd="0" parTransId="{21F5E1A8-B38E-4510-A433-D36D20A3D0B2}" sibTransId="{B70D1057-D63B-4AC5-8DF6-83A03ADBFFA8}"/>
    <dgm:cxn modelId="{C7483DC3-C1ED-4A44-8A26-F3A709789A05}" type="presParOf" srcId="{F9094860-6387-40A9-9C8C-981BBBA3D25C}" destId="{CF0360A5-23C6-4EE2-A7F6-57CFBF81B2EF}" srcOrd="0" destOrd="0" presId="urn:microsoft.com/office/officeart/2005/8/layout/lProcess3"/>
    <dgm:cxn modelId="{DB925B63-BD60-439D-9C83-AAFF73DB2300}" type="presParOf" srcId="{CF0360A5-23C6-4EE2-A7F6-57CFBF81B2EF}" destId="{B5314655-3330-4B18-ACE3-837F1063EA37}" srcOrd="0" destOrd="0" presId="urn:microsoft.com/office/officeart/2005/8/layout/lProcess3"/>
    <dgm:cxn modelId="{3ED8E361-0834-42FB-9506-F528875E3909}" type="presParOf" srcId="{CF0360A5-23C6-4EE2-A7F6-57CFBF81B2EF}" destId="{B6381D7D-C663-47AF-9A54-186BD2A3AD97}" srcOrd="1" destOrd="0" presId="urn:microsoft.com/office/officeart/2005/8/layout/lProcess3"/>
    <dgm:cxn modelId="{92C72596-64DC-40BF-B2F0-231A68E3C79C}" type="presParOf" srcId="{CF0360A5-23C6-4EE2-A7F6-57CFBF81B2EF}" destId="{7FF8AAC5-5F06-4989-B2AD-30DEE5FF02A8}" srcOrd="2" destOrd="0" presId="urn:microsoft.com/office/officeart/2005/8/layout/lProcess3"/>
    <dgm:cxn modelId="{1B0E2823-C007-4B31-87BD-39B29209F541}" type="presParOf" srcId="{CF0360A5-23C6-4EE2-A7F6-57CFBF81B2EF}" destId="{79FA5FC0-362C-4D31-9A10-05920254B1C4}" srcOrd="3" destOrd="0" presId="urn:microsoft.com/office/officeart/2005/8/layout/lProcess3"/>
    <dgm:cxn modelId="{56719DDE-6D98-41E0-BCC4-F4C1933DEA89}" type="presParOf" srcId="{CF0360A5-23C6-4EE2-A7F6-57CFBF81B2EF}" destId="{41C85BD3-DFE2-45C9-9D47-4AF0C763FDB3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D270F-9202-486A-877E-28C0AAE43C31}">
      <dsp:nvSpPr>
        <dsp:cNvPr id="0" name=""/>
        <dsp:cNvSpPr/>
      </dsp:nvSpPr>
      <dsp:spPr>
        <a:xfrm rot="5400000">
          <a:off x="-873955" y="873955"/>
          <a:ext cx="5039751" cy="3291840"/>
        </a:xfrm>
        <a:prstGeom prst="chevron">
          <a:avLst/>
        </a:prstGeom>
        <a:solidFill>
          <a:srgbClr val="69A387"/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European Soccer Database</a:t>
          </a:r>
          <a:endParaRPr lang="en-US" sz="4000" kern="1200" dirty="0"/>
        </a:p>
      </dsp:txBody>
      <dsp:txXfrm rot="-5400000">
        <a:off x="1" y="1645919"/>
        <a:ext cx="3291840" cy="1747911"/>
      </dsp:txXfrm>
    </dsp:sp>
    <dsp:sp modelId="{119C70E5-E50E-4F28-B9FD-DABC4A7F4272}">
      <dsp:nvSpPr>
        <dsp:cNvPr id="0" name=""/>
        <dsp:cNvSpPr/>
      </dsp:nvSpPr>
      <dsp:spPr>
        <a:xfrm rot="5400000">
          <a:off x="4063804" y="-771964"/>
          <a:ext cx="3393831" cy="49377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25k+ matches, players &amp; teams attributes for European Professional Football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Inside the Database: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2000" kern="1200" dirty="0"/>
            <a:t>Match (including Betting odds)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2000" kern="1200" dirty="0"/>
            <a:t>League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2000" kern="1200" dirty="0"/>
            <a:t>Country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2000" kern="1200" dirty="0"/>
            <a:t>Player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2000" kern="1200" dirty="0"/>
            <a:t>Team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2000" kern="1200" dirty="0"/>
            <a:t>Attributes of Players and Teams</a:t>
          </a:r>
        </a:p>
      </dsp:txBody>
      <dsp:txXfrm rot="-5400000">
        <a:off x="3291840" y="165673"/>
        <a:ext cx="4772087" cy="3062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6C8AA-09D1-434E-BD1F-2DBF0D02EC44}">
      <dsp:nvSpPr>
        <dsp:cNvPr id="0" name=""/>
        <dsp:cNvSpPr/>
      </dsp:nvSpPr>
      <dsp:spPr>
        <a:xfrm>
          <a:off x="0" y="1357788"/>
          <a:ext cx="8229600" cy="181038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6D9F4-80D5-4193-A30A-1C018182E369}">
      <dsp:nvSpPr>
        <dsp:cNvPr id="0" name=""/>
        <dsp:cNvSpPr/>
      </dsp:nvSpPr>
      <dsp:spPr>
        <a:xfrm>
          <a:off x="3616" y="0"/>
          <a:ext cx="2386905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Objectives considered for the Project</a:t>
          </a:r>
        </a:p>
      </dsp:txBody>
      <dsp:txXfrm>
        <a:off x="3616" y="0"/>
        <a:ext cx="2386905" cy="1810385"/>
      </dsp:txXfrm>
    </dsp:sp>
    <dsp:sp modelId="{7641A0CF-9316-49F3-AB07-FB345E3179B6}">
      <dsp:nvSpPr>
        <dsp:cNvPr id="0" name=""/>
        <dsp:cNvSpPr/>
      </dsp:nvSpPr>
      <dsp:spPr>
        <a:xfrm>
          <a:off x="970771" y="2036683"/>
          <a:ext cx="452596" cy="452596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43158-D9D1-4BFA-B247-B542929432E8}">
      <dsp:nvSpPr>
        <dsp:cNvPr id="0" name=""/>
        <dsp:cNvSpPr/>
      </dsp:nvSpPr>
      <dsp:spPr>
        <a:xfrm>
          <a:off x="2509867" y="2715577"/>
          <a:ext cx="2386905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Objective 1: Find dominant styles of teams to associate them with win ratio to decisively assist team management to choose strategy prior to a league.</a:t>
          </a:r>
        </a:p>
      </dsp:txBody>
      <dsp:txXfrm>
        <a:off x="2509867" y="2715577"/>
        <a:ext cx="2386905" cy="1810385"/>
      </dsp:txXfrm>
    </dsp:sp>
    <dsp:sp modelId="{1E5B1847-AF16-42BF-A6BA-A743FA0457C4}">
      <dsp:nvSpPr>
        <dsp:cNvPr id="0" name=""/>
        <dsp:cNvSpPr/>
      </dsp:nvSpPr>
      <dsp:spPr>
        <a:xfrm>
          <a:off x="3477021" y="2036683"/>
          <a:ext cx="452596" cy="452596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E3361-1E23-41C2-B17C-59277CA407B6}">
      <dsp:nvSpPr>
        <dsp:cNvPr id="0" name=""/>
        <dsp:cNvSpPr/>
      </dsp:nvSpPr>
      <dsp:spPr>
        <a:xfrm>
          <a:off x="5016118" y="0"/>
          <a:ext cx="2386905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Objective 2: Find the probability of winning based on the home team and away team’s playing styles and player ratings</a:t>
          </a:r>
        </a:p>
      </dsp:txBody>
      <dsp:txXfrm>
        <a:off x="5016118" y="0"/>
        <a:ext cx="2386905" cy="1810385"/>
      </dsp:txXfrm>
    </dsp:sp>
    <dsp:sp modelId="{7B8E1547-AED9-4A59-8E0F-E3CE999D17F4}">
      <dsp:nvSpPr>
        <dsp:cNvPr id="0" name=""/>
        <dsp:cNvSpPr/>
      </dsp:nvSpPr>
      <dsp:spPr>
        <a:xfrm>
          <a:off x="5983272" y="2036683"/>
          <a:ext cx="452596" cy="452596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21D8C-8B8F-4E0A-80E8-2683CB98F092}">
      <dsp:nvSpPr>
        <dsp:cNvPr id="0" name=""/>
        <dsp:cNvSpPr/>
      </dsp:nvSpPr>
      <dsp:spPr>
        <a:xfrm>
          <a:off x="4114800" y="2076542"/>
          <a:ext cx="3222736" cy="372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439"/>
              </a:lnTo>
              <a:lnTo>
                <a:pt x="3222736" y="186439"/>
              </a:lnTo>
              <a:lnTo>
                <a:pt x="3222736" y="3728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05F41-C9C2-4396-9464-7A38257FB5EB}">
      <dsp:nvSpPr>
        <dsp:cNvPr id="0" name=""/>
        <dsp:cNvSpPr/>
      </dsp:nvSpPr>
      <dsp:spPr>
        <a:xfrm>
          <a:off x="4114800" y="2076542"/>
          <a:ext cx="1074245" cy="372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439"/>
              </a:lnTo>
              <a:lnTo>
                <a:pt x="1074245" y="186439"/>
              </a:lnTo>
              <a:lnTo>
                <a:pt x="1074245" y="3728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B5EEB-BCB9-403F-86AA-A140A82BF679}">
      <dsp:nvSpPr>
        <dsp:cNvPr id="0" name=""/>
        <dsp:cNvSpPr/>
      </dsp:nvSpPr>
      <dsp:spPr>
        <a:xfrm>
          <a:off x="3040554" y="2076542"/>
          <a:ext cx="1074245" cy="372878"/>
        </a:xfrm>
        <a:custGeom>
          <a:avLst/>
          <a:gdLst/>
          <a:ahLst/>
          <a:cxnLst/>
          <a:rect l="0" t="0" r="0" b="0"/>
          <a:pathLst>
            <a:path>
              <a:moveTo>
                <a:pt x="1074245" y="0"/>
              </a:moveTo>
              <a:lnTo>
                <a:pt x="1074245" y="186439"/>
              </a:lnTo>
              <a:lnTo>
                <a:pt x="0" y="186439"/>
              </a:lnTo>
              <a:lnTo>
                <a:pt x="0" y="3728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24788-CBF0-4F7B-8091-3D78A5E3D39C}">
      <dsp:nvSpPr>
        <dsp:cNvPr id="0" name=""/>
        <dsp:cNvSpPr/>
      </dsp:nvSpPr>
      <dsp:spPr>
        <a:xfrm>
          <a:off x="892063" y="2076542"/>
          <a:ext cx="3222736" cy="372878"/>
        </a:xfrm>
        <a:custGeom>
          <a:avLst/>
          <a:gdLst/>
          <a:ahLst/>
          <a:cxnLst/>
          <a:rect l="0" t="0" r="0" b="0"/>
          <a:pathLst>
            <a:path>
              <a:moveTo>
                <a:pt x="3222736" y="0"/>
              </a:moveTo>
              <a:lnTo>
                <a:pt x="3222736" y="186439"/>
              </a:lnTo>
              <a:lnTo>
                <a:pt x="0" y="186439"/>
              </a:lnTo>
              <a:lnTo>
                <a:pt x="0" y="3728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B2390C-D532-4BD4-905B-FAF22EF44252}">
      <dsp:nvSpPr>
        <dsp:cNvPr id="0" name=""/>
        <dsp:cNvSpPr/>
      </dsp:nvSpPr>
      <dsp:spPr>
        <a:xfrm>
          <a:off x="3226993" y="1188735"/>
          <a:ext cx="1775612" cy="887806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Few of the road blocks that impacts the progress of the project</a:t>
          </a:r>
        </a:p>
      </dsp:txBody>
      <dsp:txXfrm>
        <a:off x="3226993" y="1188735"/>
        <a:ext cx="1775612" cy="887806"/>
      </dsp:txXfrm>
    </dsp:sp>
    <dsp:sp modelId="{5D3D81E1-8550-4BE3-B097-13849325C2E4}">
      <dsp:nvSpPr>
        <dsp:cNvPr id="0" name=""/>
        <dsp:cNvSpPr/>
      </dsp:nvSpPr>
      <dsp:spPr>
        <a:xfrm>
          <a:off x="4256" y="2449420"/>
          <a:ext cx="1775612" cy="887806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Dataset not being clean to build a model right away</a:t>
          </a:r>
        </a:p>
      </dsp:txBody>
      <dsp:txXfrm>
        <a:off x="4256" y="2449420"/>
        <a:ext cx="1775612" cy="887806"/>
      </dsp:txXfrm>
    </dsp:sp>
    <dsp:sp modelId="{49664618-CAE0-415E-8F4F-56403C167F2F}">
      <dsp:nvSpPr>
        <dsp:cNvPr id="0" name=""/>
        <dsp:cNvSpPr/>
      </dsp:nvSpPr>
      <dsp:spPr>
        <a:xfrm>
          <a:off x="2152748" y="2449420"/>
          <a:ext cx="1775612" cy="887806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Multiple tables </a:t>
          </a:r>
        </a:p>
      </dsp:txBody>
      <dsp:txXfrm>
        <a:off x="2152748" y="2449420"/>
        <a:ext cx="1775612" cy="887806"/>
      </dsp:txXfrm>
    </dsp:sp>
    <dsp:sp modelId="{54911956-3F52-43DE-AADB-4E2CDCAB66E5}">
      <dsp:nvSpPr>
        <dsp:cNvPr id="0" name=""/>
        <dsp:cNvSpPr/>
      </dsp:nvSpPr>
      <dsp:spPr>
        <a:xfrm>
          <a:off x="4301239" y="2449420"/>
          <a:ext cx="1775612" cy="887806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expertise to make predictive plans</a:t>
          </a:r>
        </a:p>
      </dsp:txBody>
      <dsp:txXfrm>
        <a:off x="4301239" y="2449420"/>
        <a:ext cx="1775612" cy="887806"/>
      </dsp:txXfrm>
    </dsp:sp>
    <dsp:sp modelId="{CC2ED2BA-3E19-4F61-9A0C-8CBF70F393A3}">
      <dsp:nvSpPr>
        <dsp:cNvPr id="0" name=""/>
        <dsp:cNvSpPr/>
      </dsp:nvSpPr>
      <dsp:spPr>
        <a:xfrm>
          <a:off x="6449730" y="2449420"/>
          <a:ext cx="1775612" cy="887806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Missing values</a:t>
          </a:r>
        </a:p>
      </dsp:txBody>
      <dsp:txXfrm>
        <a:off x="6449730" y="2449420"/>
        <a:ext cx="1775612" cy="887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14655-3330-4B18-ACE3-837F1063EA37}">
      <dsp:nvSpPr>
        <dsp:cNvPr id="0" name=""/>
        <dsp:cNvSpPr/>
      </dsp:nvSpPr>
      <dsp:spPr>
        <a:xfrm>
          <a:off x="2205" y="1581467"/>
          <a:ext cx="3407568" cy="1363027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Please find the observations that are made:</a:t>
          </a:r>
        </a:p>
      </dsp:txBody>
      <dsp:txXfrm>
        <a:off x="683719" y="1581467"/>
        <a:ext cx="2044541" cy="1363027"/>
      </dsp:txXfrm>
    </dsp:sp>
    <dsp:sp modelId="{7FF8AAC5-5F06-4989-B2AD-30DEE5FF02A8}">
      <dsp:nvSpPr>
        <dsp:cNvPr id="0" name=""/>
        <dsp:cNvSpPr/>
      </dsp:nvSpPr>
      <dsp:spPr>
        <a:xfrm>
          <a:off x="2966790" y="1697325"/>
          <a:ext cx="2828282" cy="1131312"/>
        </a:xfrm>
        <a:prstGeom prst="chevron">
          <a:avLst/>
        </a:prstGeom>
        <a:solidFill>
          <a:schemeClr val="bg2">
            <a:lumMod val="9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There are no null values to be imputed.</a:t>
          </a:r>
        </a:p>
      </dsp:txBody>
      <dsp:txXfrm>
        <a:off x="3532446" y="1697325"/>
        <a:ext cx="1696970" cy="1131312"/>
      </dsp:txXfrm>
    </dsp:sp>
    <dsp:sp modelId="{41C85BD3-DFE2-45C9-9D47-4AF0C763FDB3}">
      <dsp:nvSpPr>
        <dsp:cNvPr id="0" name=""/>
        <dsp:cNvSpPr/>
      </dsp:nvSpPr>
      <dsp:spPr>
        <a:xfrm>
          <a:off x="5399112" y="1697325"/>
          <a:ext cx="2828282" cy="1131312"/>
        </a:xfrm>
        <a:prstGeom prst="chevron">
          <a:avLst/>
        </a:prstGeom>
        <a:solidFill>
          <a:schemeClr val="bg2">
            <a:lumMod val="9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 Game Count = Away Game Count since the match details are for leagues.</a:t>
          </a:r>
        </a:p>
      </dsp:txBody>
      <dsp:txXfrm>
        <a:off x="5964768" y="1697325"/>
        <a:ext cx="1696970" cy="1131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2138-9DAD-B444-9645-BB7FEB70DA52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E0595-D705-0D45-AA0B-84B5A276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6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E0595-D705-0D45-AA0B-84B5A2769E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73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E0595-D705-0D45-AA0B-84B5A2769E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60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E0595-D705-0D45-AA0B-84B5A2769E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95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E0595-D705-0D45-AA0B-84B5A2769E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10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E0595-D705-0D45-AA0B-84B5A2769E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19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E0595-D705-0D45-AA0B-84B5A2769E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4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E0595-D705-0D45-AA0B-84B5A2769E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06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E0595-D705-0D45-AA0B-84B5A2769E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20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E0595-D705-0D45-AA0B-84B5A2769E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4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E0595-D705-0D45-AA0B-84B5A2769E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45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E0595-D705-0D45-AA0B-84B5A2769E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05522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1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2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3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3614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3595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1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0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1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6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530" y="175109"/>
            <a:ext cx="7077770" cy="566873"/>
          </a:xfrm>
        </p:spPr>
        <p:txBody>
          <a:bodyPr anchor="b"/>
          <a:lstStyle>
            <a:lvl1pPr algn="l">
              <a:defRPr sz="3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98002"/>
            <a:ext cx="5111750" cy="44281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98002"/>
            <a:ext cx="3008313" cy="44281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5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32382"/>
            <a:ext cx="5486400" cy="434956"/>
          </a:xfrm>
        </p:spPr>
        <p:txBody>
          <a:bodyPr anchor="b"/>
          <a:lstStyle>
            <a:lvl1pPr algn="l">
              <a:defRPr sz="2000" b="1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569581"/>
            <a:ext cx="5486400" cy="31579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54490"/>
            <a:ext cx="5486400" cy="61770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994" y="-3"/>
            <a:ext cx="7316805" cy="9182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0FA0F-8B97-B341-A3C5-C8B6A4804FDF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5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000" kern="1200" cap="all">
          <a:solidFill>
            <a:schemeClr val="bg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stats.seandolinar.com/statistics-probability-vs-odd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342" y="1717771"/>
            <a:ext cx="7772400" cy="1470025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Data mining FINAL project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merican Typewriter" charset="0"/>
                <a:cs typeface="American Typewriter" charset="0"/>
              </a:rPr>
              <a:t>soccer </a:t>
            </a:r>
            <a:r>
              <a:rPr lang="mr-I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merican Typewriter" charset="0"/>
                <a:cs typeface="American Typewriter" charset="0"/>
              </a:rPr>
              <a:t>–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merican Typewriter" charset="0"/>
                <a:cs typeface="American Typewriter" charset="0"/>
              </a:rPr>
              <a:t> Success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342" y="5022167"/>
            <a:ext cx="6400800" cy="98974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Prepared By: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Sathish Prabakaran</a:t>
            </a:r>
          </a:p>
        </p:txBody>
      </p:sp>
    </p:spTree>
    <p:extLst>
      <p:ext uri="{BB962C8B-B14F-4D97-AF65-F5344CB8AC3E}">
        <p14:creationId xmlns:p14="http://schemas.microsoft.com/office/powerpoint/2010/main" val="119659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Away Game Count for Each Team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game count was derived from this.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616200"/>
            <a:ext cx="55372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67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Winning Ratio Plotted for Each Team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5582"/>
            <a:ext cx="9144000" cy="13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5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Data Set we Built Models 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41" y="2089892"/>
            <a:ext cx="4589318" cy="40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07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Observations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98855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323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Data reduction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" y="1350621"/>
            <a:ext cx="6002747" cy="17250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54" y="2226061"/>
            <a:ext cx="2016991" cy="1699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0" y="2263347"/>
            <a:ext cx="1504373" cy="162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1251"/>
            <a:ext cx="7038109" cy="1840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28" y="4480318"/>
            <a:ext cx="5588000" cy="1518127"/>
          </a:xfrm>
          <a:prstGeom prst="rect">
            <a:avLst/>
          </a:prstGeom>
        </p:spPr>
      </p:pic>
      <p:sp>
        <p:nvSpPr>
          <p:cNvPr id="9" name="Striped Right Arrow 8"/>
          <p:cNvSpPr/>
          <p:nvPr/>
        </p:nvSpPr>
        <p:spPr>
          <a:xfrm rot="5400000">
            <a:off x="6564564" y="2585894"/>
            <a:ext cx="1288473" cy="872836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43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Objective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scenarios considered for Objective 1 are: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 Management to Choose Formation and Play Style.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Pick players to achieve a particular play style.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 Anticipated opponent Style.</a:t>
            </a:r>
          </a:p>
        </p:txBody>
      </p:sp>
    </p:spTree>
    <p:extLst>
      <p:ext uri="{BB962C8B-B14F-4D97-AF65-F5344CB8AC3E}">
        <p14:creationId xmlns:p14="http://schemas.microsoft.com/office/powerpoint/2010/main" val="193363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Predictive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for predicting non-linear relationship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Complicated to understand</a:t>
            </a: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Works best with linear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540199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6387" y="2934809"/>
            <a:ext cx="1743796" cy="74971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84851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Model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Building Models on SAS Enterprise Miner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39918"/>
            <a:ext cx="5576455" cy="2346009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285999" y="5181600"/>
          <a:ext cx="4432299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5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Model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Validation MSE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Training MSE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Linear </a:t>
                      </a:r>
                      <a:r>
                        <a:rPr lang="mr-IN" sz="1200" u="none" strike="noStrike" dirty="0" err="1">
                          <a:effectLst/>
                        </a:rPr>
                        <a:t>Regression</a:t>
                      </a:r>
                      <a:r>
                        <a:rPr lang="mr-IN" sz="1200" u="none" strike="noStrike" dirty="0">
                          <a:effectLst/>
                        </a:rPr>
                        <a:t>                       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0.013319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0.012732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Neural Neural Network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0.027303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 dirty="0">
                          <a:effectLst/>
                        </a:rPr>
                        <a:t>0.002397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216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995" y="140674"/>
            <a:ext cx="7316805" cy="918226"/>
          </a:xfrm>
        </p:spPr>
        <p:txBody>
          <a:bodyPr/>
          <a:lstStyle/>
          <a:p>
            <a:pPr algn="ctr"/>
            <a:r>
              <a:rPr lang="en-US" dirty="0">
                <a:latin typeface="+mj-lt"/>
              </a:rPr>
              <a:t>OBJECTIVE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scenarios considered for Objective 2 are: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Predicting the probability of win by home team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Considering attributes of home team and away team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0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995" y="46026"/>
            <a:ext cx="7316805" cy="918226"/>
          </a:xfrm>
        </p:spPr>
        <p:txBody>
          <a:bodyPr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674" y="1276643"/>
            <a:ext cx="8229600" cy="540551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 on Football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on Objectives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Road blocks to roadmap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Created Views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 and Data reduction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 1 -&gt; Predictive Modeling -&gt; Model Comparison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 2 -&gt; Data Gathering -&gt; Dimensional Reduction -&gt; Data Extraction -&gt; Probability Calculation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the Results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770954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DATA GATHERING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tables are combined to form the input data for the predictive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Matches table, contains the data of which team is playing against which team in each match and the list of players in each team, betting odds for home side win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Player_Attributes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table contains data on player’s overall rating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Team_Attributes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table contains data on team attributes</a:t>
            </a:r>
          </a:p>
        </p:txBody>
      </p:sp>
    </p:spTree>
    <p:extLst>
      <p:ext uri="{BB962C8B-B14F-4D97-AF65-F5344CB8AC3E}">
        <p14:creationId xmlns:p14="http://schemas.microsoft.com/office/powerpoint/2010/main" val="115158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DIMENTIONAL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VLOOKUP function is use to match results between matches table and player attribute table, matches table and team attribute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all fields in the data are considered to reduce data dimension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Player rating of each player is averaged in the new table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3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DATA EXTRACTION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1137" y="2408005"/>
            <a:ext cx="3180417" cy="19043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29" y="1516321"/>
            <a:ext cx="2855556" cy="2437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02" y="1644365"/>
            <a:ext cx="2461894" cy="2022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5207" y="4060763"/>
            <a:ext cx="1762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Player Attribute Table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8855" y="3799958"/>
            <a:ext cx="1703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Team Attribute 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1984" y="2100228"/>
            <a:ext cx="1078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Match Table</a:t>
            </a:r>
          </a:p>
        </p:txBody>
      </p:sp>
      <p:sp>
        <p:nvSpPr>
          <p:cNvPr id="10" name="Arrow: Left-Right 9"/>
          <p:cNvSpPr/>
          <p:nvPr/>
        </p:nvSpPr>
        <p:spPr>
          <a:xfrm rot="1805480">
            <a:off x="2924213" y="1914549"/>
            <a:ext cx="691411" cy="233266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/>
          <p:cNvSpPr/>
          <p:nvPr/>
        </p:nvSpPr>
        <p:spPr>
          <a:xfrm rot="19937167">
            <a:off x="5157361" y="1904332"/>
            <a:ext cx="691411" cy="233266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63" y="5052284"/>
            <a:ext cx="8487484" cy="1499611"/>
          </a:xfrm>
          <a:prstGeom prst="rect">
            <a:avLst/>
          </a:prstGeom>
        </p:spPr>
      </p:pic>
      <p:sp>
        <p:nvSpPr>
          <p:cNvPr id="13" name="Arrow: Down 12"/>
          <p:cNvSpPr/>
          <p:nvPr/>
        </p:nvSpPr>
        <p:spPr>
          <a:xfrm>
            <a:off x="4105469" y="4368540"/>
            <a:ext cx="235876" cy="5300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2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PROBABILITY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probability of the home team win can be derived from the odds of the home team win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mathematical relation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REFERENCE : </a:t>
            </a:r>
            <a:r>
              <a:rPr lang="en-US" sz="1400" dirty="0">
                <a:hlinkClick r:id="rId2"/>
              </a:rPr>
              <a:t>http://stats.seandolinar.com/statistics-probability-vs-odds/</a:t>
            </a:r>
            <a:endParaRPr lang="en-US" sz="14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111" y="3305836"/>
            <a:ext cx="2636520" cy="73152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882436"/>
              </p:ext>
            </p:extLst>
          </p:nvPr>
        </p:nvGraphicFramePr>
        <p:xfrm>
          <a:off x="2584580" y="4139993"/>
          <a:ext cx="1595534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7785">
                  <a:extLst>
                    <a:ext uri="{9D8B030D-6E8A-4147-A177-3AD203B41FA5}">
                      <a16:colId xmlns:a16="http://schemas.microsoft.com/office/drawing/2014/main" val="3072485350"/>
                    </a:ext>
                  </a:extLst>
                </a:gridCol>
                <a:gridCol w="677749">
                  <a:extLst>
                    <a:ext uri="{9D8B030D-6E8A-4147-A177-3AD203B41FA5}">
                      <a16:colId xmlns:a16="http://schemas.microsoft.com/office/drawing/2014/main" val="759099286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ODDS(B365H)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Probability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7368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0.6337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3732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0.661017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1654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0.704142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848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0.590164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770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0.833333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705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885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PREDICTIVE MODELLING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target variable is continuous, we would be using Linear Regression and Neural Network for building a predictive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3" y="3429000"/>
            <a:ext cx="8233312" cy="217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72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 importance can be determined using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StatExplore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Missing values are imputed using Impute Function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199" y="1600200"/>
            <a:ext cx="4038600" cy="198346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9" y="3891480"/>
            <a:ext cx="3810000" cy="2118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42044" y="4320073"/>
            <a:ext cx="1222310" cy="8770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90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RESULTS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34082" y="1240302"/>
            <a:ext cx="4040188" cy="639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 Model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>
          <a:xfrm>
            <a:off x="432495" y="2584894"/>
            <a:ext cx="4041775" cy="639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</a:t>
            </a:r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8449517"/>
              </p:ext>
            </p:extLst>
          </p:nvPr>
        </p:nvGraphicFramePr>
        <p:xfrm>
          <a:off x="457198" y="1879019"/>
          <a:ext cx="7688425" cy="85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808">
                  <a:extLst>
                    <a:ext uri="{9D8B030D-6E8A-4147-A177-3AD203B41FA5}">
                      <a16:colId xmlns:a16="http://schemas.microsoft.com/office/drawing/2014/main" val="4149315378"/>
                    </a:ext>
                  </a:extLst>
                </a:gridCol>
                <a:gridCol w="2692979">
                  <a:extLst>
                    <a:ext uri="{9D8B030D-6E8A-4147-A177-3AD203B41FA5}">
                      <a16:colId xmlns:a16="http://schemas.microsoft.com/office/drawing/2014/main" val="4120881904"/>
                    </a:ext>
                  </a:extLst>
                </a:gridCol>
                <a:gridCol w="2432638">
                  <a:extLst>
                    <a:ext uri="{9D8B030D-6E8A-4147-A177-3AD203B41FA5}">
                      <a16:colId xmlns:a16="http://schemas.microsoft.com/office/drawing/2014/main" val="41424365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Statistics</a:t>
                      </a:r>
                      <a:r>
                        <a:rPr lang="en-US" baseline="0" dirty="0"/>
                        <a:t> Label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92365"/>
                  </a:ext>
                </a:extLst>
              </a:tr>
              <a:tr h="490026">
                <a:tc>
                  <a:txBody>
                    <a:bodyPr/>
                    <a:lstStyle/>
                    <a:p>
                      <a:r>
                        <a:rPr lang="en-US" dirty="0"/>
                        <a:t>Average Squared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0.024465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0.022792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79161"/>
                  </a:ext>
                </a:extLst>
              </a:tr>
            </a:tbl>
          </a:graphicData>
        </a:graphic>
      </p:graphicFrame>
      <p:graphicFrame>
        <p:nvGraphicFramePr>
          <p:cNvPr id="22" name="Content Placeholder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383706"/>
              </p:ext>
            </p:extLst>
          </p:nvPr>
        </p:nvGraphicFramePr>
        <p:xfrm>
          <a:off x="457198" y="3224656"/>
          <a:ext cx="7688425" cy="816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808">
                  <a:extLst>
                    <a:ext uri="{9D8B030D-6E8A-4147-A177-3AD203B41FA5}">
                      <a16:colId xmlns:a16="http://schemas.microsoft.com/office/drawing/2014/main" val="4149315378"/>
                    </a:ext>
                  </a:extLst>
                </a:gridCol>
                <a:gridCol w="2692979">
                  <a:extLst>
                    <a:ext uri="{9D8B030D-6E8A-4147-A177-3AD203B41FA5}">
                      <a16:colId xmlns:a16="http://schemas.microsoft.com/office/drawing/2014/main" val="4120881904"/>
                    </a:ext>
                  </a:extLst>
                </a:gridCol>
                <a:gridCol w="2432638">
                  <a:extLst>
                    <a:ext uri="{9D8B030D-6E8A-4147-A177-3AD203B41FA5}">
                      <a16:colId xmlns:a16="http://schemas.microsoft.com/office/drawing/2014/main" val="41424365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Statistics</a:t>
                      </a:r>
                      <a:r>
                        <a:rPr lang="en-US" baseline="0" dirty="0"/>
                        <a:t> Label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92365"/>
                  </a:ext>
                </a:extLst>
              </a:tr>
              <a:tr h="450929">
                <a:tc>
                  <a:txBody>
                    <a:bodyPr/>
                    <a:lstStyle/>
                    <a:p>
                      <a:r>
                        <a:rPr lang="en-US" dirty="0"/>
                        <a:t>Average Squared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0.006869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79161"/>
                  </a:ext>
                </a:extLst>
              </a:tr>
            </a:tbl>
          </a:graphicData>
        </a:graphic>
      </p:graphicFrame>
      <p:pic>
        <p:nvPicPr>
          <p:cNvPr id="24" name="Content Placeholder 2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554968" y="4396000"/>
            <a:ext cx="4041775" cy="1990980"/>
          </a:xfrm>
        </p:spPr>
      </p:pic>
    </p:spTree>
    <p:extLst>
      <p:ext uri="{BB962C8B-B14F-4D97-AF65-F5344CB8AC3E}">
        <p14:creationId xmlns:p14="http://schemas.microsoft.com/office/powerpoint/2010/main" val="602042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Additional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52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implemented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AutoNeural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well in the model. As no significant improvements were observed, we reverted back to the old model.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Tree cannot be used as the target variable is continuous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" y="3178043"/>
            <a:ext cx="7035324" cy="19444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14392" y="4422710"/>
            <a:ext cx="886408" cy="438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05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business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66" y="1540412"/>
            <a:ext cx="8236634" cy="49869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model could be used by a football Manager to come up with Team Strategy to be followed against a particular opponent.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Also, Our model could also be leveraged for selecting which set of player could be ideally taken for a game.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model could be used by upcoming newly established betting sites for calculating probability of winning a game by a team.</a:t>
            </a:r>
          </a:p>
          <a:p>
            <a:pPr lvl="1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can be used to come up with odds for the game.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Predictions can be made when driven by data rather than speculation.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70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24761" y="3032446"/>
            <a:ext cx="7316805" cy="918226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7849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Nicknamed “The Beautiful Game”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World’s most popular sport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Played by 250 million people in over 200 countries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Involves huge monetary transactions in buying a player, funding by sponsors, ticket purchase by fans, maintaining a franchisee for a team in league, etc.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well as huge money is spent by people in authorized betting firms.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67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19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  <a:ea typeface="Big Caslon Medium" charset="0"/>
                <a:cs typeface="Big Caslon Medium" charset="0"/>
              </a:rPr>
              <a:t>The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26104"/>
              </p:ext>
            </p:extLst>
          </p:nvPr>
        </p:nvGraphicFramePr>
        <p:xfrm>
          <a:off x="457200" y="1600200"/>
          <a:ext cx="8229600" cy="5039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17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Objectives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75475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1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Road blocks to roadmap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08274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63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Data set to create 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Views on ‘Match’ ‘Team’ and ‘Team Attributes’ to understand how attributes influence win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Matching and combining data columns across tables.</a:t>
            </a:r>
          </a:p>
        </p:txBody>
      </p:sp>
    </p:spTree>
    <p:extLst>
      <p:ext uri="{BB962C8B-B14F-4D97-AF65-F5344CB8AC3E}">
        <p14:creationId xmlns:p14="http://schemas.microsoft.com/office/powerpoint/2010/main" val="27934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 Win Status</a:t>
            </a:r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2459831"/>
            <a:ext cx="7099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4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</a:rPr>
              <a:t>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Winning Game Count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2948781"/>
            <a:ext cx="6070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834</Words>
  <Application>Microsoft Office PowerPoint</Application>
  <PresentationFormat>On-screen Show (4:3)</PresentationFormat>
  <Paragraphs>183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American Typewriter</vt:lpstr>
      <vt:lpstr>Arial</vt:lpstr>
      <vt:lpstr>Big Caslon Medium</vt:lpstr>
      <vt:lpstr>Calibri</vt:lpstr>
      <vt:lpstr>Mangal</vt:lpstr>
      <vt:lpstr>Wingdings</vt:lpstr>
      <vt:lpstr>Office Theme</vt:lpstr>
      <vt:lpstr>Data mining FINAL project soccer – Success prediction</vt:lpstr>
      <vt:lpstr>Index</vt:lpstr>
      <vt:lpstr>FOOTBALL</vt:lpstr>
      <vt:lpstr>The data</vt:lpstr>
      <vt:lpstr>Objectives</vt:lpstr>
      <vt:lpstr>Road blocks to roadmap</vt:lpstr>
      <vt:lpstr>Data set to create a model</vt:lpstr>
      <vt:lpstr>Views</vt:lpstr>
      <vt:lpstr>VIEWS</vt:lpstr>
      <vt:lpstr>VIEWS</vt:lpstr>
      <vt:lpstr>VIEWS</vt:lpstr>
      <vt:lpstr>VIEWS</vt:lpstr>
      <vt:lpstr>Observations</vt:lpstr>
      <vt:lpstr>Data reduction</vt:lpstr>
      <vt:lpstr>Objective 1</vt:lpstr>
      <vt:lpstr>Predictive Modeling</vt:lpstr>
      <vt:lpstr>DEMO</vt:lpstr>
      <vt:lpstr>Model Comparison</vt:lpstr>
      <vt:lpstr>OBJECTIVE 2</vt:lpstr>
      <vt:lpstr>DATA GATHERING</vt:lpstr>
      <vt:lpstr>DIMENTIONAL REDUCTION</vt:lpstr>
      <vt:lpstr>DATA EXTRACTION</vt:lpstr>
      <vt:lpstr>PROBABILITY CALCULATION</vt:lpstr>
      <vt:lpstr>PREDICTIVE MODELLING</vt:lpstr>
      <vt:lpstr>Observation</vt:lpstr>
      <vt:lpstr>RESULTS</vt:lpstr>
      <vt:lpstr>Additional MODELS</vt:lpstr>
      <vt:lpstr>business opportunities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Meagan Sapashe</dc:creator>
  <cp:lastModifiedBy>Sathish Prabakaran</cp:lastModifiedBy>
  <cp:revision>61</cp:revision>
  <dcterms:created xsi:type="dcterms:W3CDTF">2016-06-10T18:03:38Z</dcterms:created>
  <dcterms:modified xsi:type="dcterms:W3CDTF">2017-01-19T02:10:13Z</dcterms:modified>
</cp:coreProperties>
</file>